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oboto Thin"/>
      <p:regular r:id="rId40"/>
      <p:bold r:id="rId41"/>
      <p:italic r:id="rId42"/>
      <p:boldItalic r:id="rId43"/>
    </p:embeddedFont>
    <p:embeddedFont>
      <p:font typeface="Roboto"/>
      <p:regular r:id="rId44"/>
      <p:bold r:id="rId45"/>
      <p:italic r:id="rId46"/>
      <p:boldItalic r:id="rId47"/>
    </p:embeddedFont>
    <p:embeddedFont>
      <p:font typeface="Nunito"/>
      <p:regular r:id="rId48"/>
      <p:bold r:id="rId49"/>
      <p:italic r:id="rId50"/>
      <p:boldItalic r:id="rId51"/>
    </p:embeddedFont>
    <p:embeddedFont>
      <p:font typeface="Poppins"/>
      <p:regular r:id="rId52"/>
      <p:bold r:id="rId53"/>
      <p:italic r:id="rId54"/>
      <p:boldItalic r:id="rId55"/>
    </p:embeddedFont>
    <p:embeddedFont>
      <p:font typeface="Lato"/>
      <p:regular r:id="rId56"/>
      <p:bold r:id="rId57"/>
      <p:italic r:id="rId58"/>
      <p:boldItalic r:id="rId59"/>
    </p:embeddedFont>
    <p:embeddedFont>
      <p:font typeface="Hind"/>
      <p:regular r:id="rId60"/>
      <p:bold r:id="rId61"/>
    </p:embeddedFont>
    <p:embeddedFont>
      <p:font typeface="Poppins SemiBold"/>
      <p:regular r:id="rId62"/>
      <p:bold r:id="rId63"/>
      <p:italic r:id="rId64"/>
      <p:boldItalic r:id="rId65"/>
    </p:embeddedFont>
    <p:embeddedFont>
      <p:font typeface="Itim"/>
      <p:regular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 uri="http://customooxmlschemas.google.com/">
      <go:slidesCustomData xmlns:go="http://customooxmlschemas.google.com/" r:id="rId67" roundtripDataSignature="AMtx7mji8T2XSfBEEWUf7tU5e/FfhZE78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5CF9C8-7259-438D-93DF-0DBF04ED4B04}">
  <a:tblStyle styleId="{D75CF9C8-7259-438D-93DF-0DBF04ED4B0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9613087-BCF8-4DB1-970F-010F9DB89D3C}"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2D51E60-4B94-4D51-8DA3-DEBED765DCB3}"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Thin-regular.fntdata"/><Relationship Id="rId42" Type="http://schemas.openxmlformats.org/officeDocument/2006/relationships/font" Target="fonts/RobotoThin-italic.fntdata"/><Relationship Id="rId41" Type="http://schemas.openxmlformats.org/officeDocument/2006/relationships/font" Target="fonts/RobotoThin-bold.fntdata"/><Relationship Id="rId44" Type="http://schemas.openxmlformats.org/officeDocument/2006/relationships/font" Target="fonts/Roboto-regular.fntdata"/><Relationship Id="rId43" Type="http://schemas.openxmlformats.org/officeDocument/2006/relationships/font" Target="fonts/RobotoThin-boldItalic.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Nunito-regular.fntdata"/><Relationship Id="rId47" Type="http://schemas.openxmlformats.org/officeDocument/2006/relationships/font" Target="fonts/Roboto-boldItalic.fntdata"/><Relationship Id="rId49" Type="http://schemas.openxmlformats.org/officeDocument/2006/relationships/font" Target="fonts/Nuni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oppinsSemiBold-regular.fntdata"/><Relationship Id="rId61" Type="http://schemas.openxmlformats.org/officeDocument/2006/relationships/font" Target="fonts/Hind-bold.fntdata"/><Relationship Id="rId20" Type="http://schemas.openxmlformats.org/officeDocument/2006/relationships/slide" Target="slides/slide14.xml"/><Relationship Id="rId64" Type="http://schemas.openxmlformats.org/officeDocument/2006/relationships/font" Target="fonts/PoppinsSemiBold-italic.fntdata"/><Relationship Id="rId63" Type="http://schemas.openxmlformats.org/officeDocument/2006/relationships/font" Target="fonts/PoppinsSemiBold-bold.fntdata"/><Relationship Id="rId22" Type="http://schemas.openxmlformats.org/officeDocument/2006/relationships/slide" Target="slides/slide16.xml"/><Relationship Id="rId66" Type="http://schemas.openxmlformats.org/officeDocument/2006/relationships/font" Target="fonts/Itim-regular.fntdata"/><Relationship Id="rId21" Type="http://schemas.openxmlformats.org/officeDocument/2006/relationships/slide" Target="slides/slide15.xml"/><Relationship Id="rId65" Type="http://schemas.openxmlformats.org/officeDocument/2006/relationships/font" Target="fonts/PoppinsSemiBold-boldItalic.fntdata"/><Relationship Id="rId24" Type="http://schemas.openxmlformats.org/officeDocument/2006/relationships/slide" Target="slides/slide18.xml"/><Relationship Id="rId23" Type="http://schemas.openxmlformats.org/officeDocument/2006/relationships/slide" Target="slides/slide17.xml"/><Relationship Id="rId67" Type="http://customschemas.google.com/relationships/presentationmetadata" Target="metadata"/><Relationship Id="rId60" Type="http://schemas.openxmlformats.org/officeDocument/2006/relationships/font" Target="fonts/Hind-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unito-boldItalic.fntdata"/><Relationship Id="rId50" Type="http://schemas.openxmlformats.org/officeDocument/2006/relationships/font" Target="fonts/Nunito-italic.fntdata"/><Relationship Id="rId53" Type="http://schemas.openxmlformats.org/officeDocument/2006/relationships/font" Target="fonts/Poppins-bold.fntdata"/><Relationship Id="rId52" Type="http://schemas.openxmlformats.org/officeDocument/2006/relationships/font" Target="fonts/Poppins-regular.fntdata"/><Relationship Id="rId11" Type="http://schemas.openxmlformats.org/officeDocument/2006/relationships/slide" Target="slides/slide5.xml"/><Relationship Id="rId55" Type="http://schemas.openxmlformats.org/officeDocument/2006/relationships/font" Target="fonts/Poppins-boldItalic.fntdata"/><Relationship Id="rId10" Type="http://schemas.openxmlformats.org/officeDocument/2006/relationships/slide" Target="slides/slide4.xml"/><Relationship Id="rId54" Type="http://schemas.openxmlformats.org/officeDocument/2006/relationships/font" Target="fonts/Poppins-italic.fntdata"/><Relationship Id="rId13" Type="http://schemas.openxmlformats.org/officeDocument/2006/relationships/slide" Target="slides/slide7.xml"/><Relationship Id="rId57" Type="http://schemas.openxmlformats.org/officeDocument/2006/relationships/font" Target="fonts/Lato-bold.fntdata"/><Relationship Id="rId12" Type="http://schemas.openxmlformats.org/officeDocument/2006/relationships/slide" Target="slides/slide6.xml"/><Relationship Id="rId56" Type="http://schemas.openxmlformats.org/officeDocument/2006/relationships/font" Target="fonts/Lato-regular.fntdata"/><Relationship Id="rId15" Type="http://schemas.openxmlformats.org/officeDocument/2006/relationships/slide" Target="slides/slide9.xml"/><Relationship Id="rId59" Type="http://schemas.openxmlformats.org/officeDocument/2006/relationships/font" Target="fonts/Lato-boldItalic.fntdata"/><Relationship Id="rId14" Type="http://schemas.openxmlformats.org/officeDocument/2006/relationships/slide" Target="slides/slide8.xml"/><Relationship Id="rId58" Type="http://schemas.openxmlformats.org/officeDocument/2006/relationships/font" Target="fonts/La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1" name="Google Shape;233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3" name="Shape 2423"/>
        <p:cNvGrpSpPr/>
        <p:nvPr/>
      </p:nvGrpSpPr>
      <p:grpSpPr>
        <a:xfrm>
          <a:off x="0" y="0"/>
          <a:ext cx="0" cy="0"/>
          <a:chOff x="0" y="0"/>
          <a:chExt cx="0" cy="0"/>
        </a:xfrm>
      </p:grpSpPr>
      <p:sp>
        <p:nvSpPr>
          <p:cNvPr id="2424" name="Google Shape;2424;g23a245b05e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5" name="Google Shape;2425;g23a245b05e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9" name="Shape 2429"/>
        <p:cNvGrpSpPr/>
        <p:nvPr/>
      </p:nvGrpSpPr>
      <p:grpSpPr>
        <a:xfrm>
          <a:off x="0" y="0"/>
          <a:ext cx="0" cy="0"/>
          <a:chOff x="0" y="0"/>
          <a:chExt cx="0" cy="0"/>
        </a:xfrm>
      </p:grpSpPr>
      <p:sp>
        <p:nvSpPr>
          <p:cNvPr id="2430" name="Google Shape;243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5" name="Shape 2435"/>
        <p:cNvGrpSpPr/>
        <p:nvPr/>
      </p:nvGrpSpPr>
      <p:grpSpPr>
        <a:xfrm>
          <a:off x="0" y="0"/>
          <a:ext cx="0" cy="0"/>
          <a:chOff x="0" y="0"/>
          <a:chExt cx="0" cy="0"/>
        </a:xfrm>
      </p:grpSpPr>
      <p:sp>
        <p:nvSpPr>
          <p:cNvPr id="2436" name="Google Shape;243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1" name="Shape 2441"/>
        <p:cNvGrpSpPr/>
        <p:nvPr/>
      </p:nvGrpSpPr>
      <p:grpSpPr>
        <a:xfrm>
          <a:off x="0" y="0"/>
          <a:ext cx="0" cy="0"/>
          <a:chOff x="0" y="0"/>
          <a:chExt cx="0" cy="0"/>
        </a:xfrm>
      </p:grpSpPr>
      <p:sp>
        <p:nvSpPr>
          <p:cNvPr id="2442" name="Google Shape;244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3" name="Google Shape;244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may add the tools and standard we need to meet in this section.(apart from the general outline of out project)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8" name="Shape 2448"/>
        <p:cNvGrpSpPr/>
        <p:nvPr/>
      </p:nvGrpSpPr>
      <p:grpSpPr>
        <a:xfrm>
          <a:off x="0" y="0"/>
          <a:ext cx="0" cy="0"/>
          <a:chOff x="0" y="0"/>
          <a:chExt cx="0" cy="0"/>
        </a:xfrm>
      </p:grpSpPr>
      <p:sp>
        <p:nvSpPr>
          <p:cNvPr id="2449" name="Google Shape;244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0" name="Shape 2460"/>
        <p:cNvGrpSpPr/>
        <p:nvPr/>
      </p:nvGrpSpPr>
      <p:grpSpPr>
        <a:xfrm>
          <a:off x="0" y="0"/>
          <a:ext cx="0" cy="0"/>
          <a:chOff x="0" y="0"/>
          <a:chExt cx="0" cy="0"/>
        </a:xfrm>
      </p:grpSpPr>
      <p:sp>
        <p:nvSpPr>
          <p:cNvPr id="2461" name="Google Shape;246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1" name="Shape 2471"/>
        <p:cNvGrpSpPr/>
        <p:nvPr/>
      </p:nvGrpSpPr>
      <p:grpSpPr>
        <a:xfrm>
          <a:off x="0" y="0"/>
          <a:ext cx="0" cy="0"/>
          <a:chOff x="0" y="0"/>
          <a:chExt cx="0" cy="0"/>
        </a:xfrm>
      </p:grpSpPr>
      <p:sp>
        <p:nvSpPr>
          <p:cNvPr id="2472" name="Google Shape;247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3" name="Google Shape;247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2" name="Shape 2482"/>
        <p:cNvGrpSpPr/>
        <p:nvPr/>
      </p:nvGrpSpPr>
      <p:grpSpPr>
        <a:xfrm>
          <a:off x="0" y="0"/>
          <a:ext cx="0" cy="0"/>
          <a:chOff x="0" y="0"/>
          <a:chExt cx="0" cy="0"/>
        </a:xfrm>
      </p:grpSpPr>
      <p:sp>
        <p:nvSpPr>
          <p:cNvPr id="2483" name="Google Shape;2483;g23999d90662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4" name="Google Shape;2484;g23999d90662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6" name="Shape 2506"/>
        <p:cNvGrpSpPr/>
        <p:nvPr/>
      </p:nvGrpSpPr>
      <p:grpSpPr>
        <a:xfrm>
          <a:off x="0" y="0"/>
          <a:ext cx="0" cy="0"/>
          <a:chOff x="0" y="0"/>
          <a:chExt cx="0" cy="0"/>
        </a:xfrm>
      </p:grpSpPr>
      <p:sp>
        <p:nvSpPr>
          <p:cNvPr id="2507" name="Google Shape;250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8" name="Google Shape;250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3" name="Shape 2523"/>
        <p:cNvGrpSpPr/>
        <p:nvPr/>
      </p:nvGrpSpPr>
      <p:grpSpPr>
        <a:xfrm>
          <a:off x="0" y="0"/>
          <a:ext cx="0" cy="0"/>
          <a:chOff x="0" y="0"/>
          <a:chExt cx="0" cy="0"/>
        </a:xfrm>
      </p:grpSpPr>
      <p:sp>
        <p:nvSpPr>
          <p:cNvPr id="2524" name="Google Shape;252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7" name="Shape 2337"/>
        <p:cNvGrpSpPr/>
        <p:nvPr/>
      </p:nvGrpSpPr>
      <p:grpSpPr>
        <a:xfrm>
          <a:off x="0" y="0"/>
          <a:ext cx="0" cy="0"/>
          <a:chOff x="0" y="0"/>
          <a:chExt cx="0" cy="0"/>
        </a:xfrm>
      </p:grpSpPr>
      <p:sp>
        <p:nvSpPr>
          <p:cNvPr id="2338" name="Google Shape;233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9" name="Google Shape;233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8" name="Shape 2528"/>
        <p:cNvGrpSpPr/>
        <p:nvPr/>
      </p:nvGrpSpPr>
      <p:grpSpPr>
        <a:xfrm>
          <a:off x="0" y="0"/>
          <a:ext cx="0" cy="0"/>
          <a:chOff x="0" y="0"/>
          <a:chExt cx="0" cy="0"/>
        </a:xfrm>
      </p:grpSpPr>
      <p:sp>
        <p:nvSpPr>
          <p:cNvPr id="2529" name="Google Shape;252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3" name="Shape 2533"/>
        <p:cNvGrpSpPr/>
        <p:nvPr/>
      </p:nvGrpSpPr>
      <p:grpSpPr>
        <a:xfrm>
          <a:off x="0" y="0"/>
          <a:ext cx="0" cy="0"/>
          <a:chOff x="0" y="0"/>
          <a:chExt cx="0" cy="0"/>
        </a:xfrm>
      </p:grpSpPr>
      <p:sp>
        <p:nvSpPr>
          <p:cNvPr id="2534" name="Google Shape;253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5" name="Google Shape;253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0" name="Shape 2540"/>
        <p:cNvGrpSpPr/>
        <p:nvPr/>
      </p:nvGrpSpPr>
      <p:grpSpPr>
        <a:xfrm>
          <a:off x="0" y="0"/>
          <a:ext cx="0" cy="0"/>
          <a:chOff x="0" y="0"/>
          <a:chExt cx="0" cy="0"/>
        </a:xfrm>
      </p:grpSpPr>
      <p:sp>
        <p:nvSpPr>
          <p:cNvPr id="2541" name="Google Shape;254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6" name="Shape 2546"/>
        <p:cNvGrpSpPr/>
        <p:nvPr/>
      </p:nvGrpSpPr>
      <p:grpSpPr>
        <a:xfrm>
          <a:off x="0" y="0"/>
          <a:ext cx="0" cy="0"/>
          <a:chOff x="0" y="0"/>
          <a:chExt cx="0" cy="0"/>
        </a:xfrm>
      </p:grpSpPr>
      <p:sp>
        <p:nvSpPr>
          <p:cNvPr id="2547" name="Google Shape;254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2" name="Shape 2552"/>
        <p:cNvGrpSpPr/>
        <p:nvPr/>
      </p:nvGrpSpPr>
      <p:grpSpPr>
        <a:xfrm>
          <a:off x="0" y="0"/>
          <a:ext cx="0" cy="0"/>
          <a:chOff x="0" y="0"/>
          <a:chExt cx="0" cy="0"/>
        </a:xfrm>
      </p:grpSpPr>
      <p:sp>
        <p:nvSpPr>
          <p:cNvPr id="2553" name="Google Shape;255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8" name="Shape 2558"/>
        <p:cNvGrpSpPr/>
        <p:nvPr/>
      </p:nvGrpSpPr>
      <p:grpSpPr>
        <a:xfrm>
          <a:off x="0" y="0"/>
          <a:ext cx="0" cy="0"/>
          <a:chOff x="0" y="0"/>
          <a:chExt cx="0" cy="0"/>
        </a:xfrm>
      </p:grpSpPr>
      <p:sp>
        <p:nvSpPr>
          <p:cNvPr id="2559" name="Google Shape;255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4" name="Shape 2564"/>
        <p:cNvGrpSpPr/>
        <p:nvPr/>
      </p:nvGrpSpPr>
      <p:grpSpPr>
        <a:xfrm>
          <a:off x="0" y="0"/>
          <a:ext cx="0" cy="0"/>
          <a:chOff x="0" y="0"/>
          <a:chExt cx="0" cy="0"/>
        </a:xfrm>
      </p:grpSpPr>
      <p:sp>
        <p:nvSpPr>
          <p:cNvPr id="2565" name="Google Shape;256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6" name="Google Shape;256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1" name="Shape 2571"/>
        <p:cNvGrpSpPr/>
        <p:nvPr/>
      </p:nvGrpSpPr>
      <p:grpSpPr>
        <a:xfrm>
          <a:off x="0" y="0"/>
          <a:ext cx="0" cy="0"/>
          <a:chOff x="0" y="0"/>
          <a:chExt cx="0" cy="0"/>
        </a:xfrm>
      </p:grpSpPr>
      <p:sp>
        <p:nvSpPr>
          <p:cNvPr id="2572" name="Google Shape;2572;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risk assessment criteria for our project</a:t>
            </a:r>
            <a:endParaRPr/>
          </a:p>
        </p:txBody>
      </p:sp>
      <p:sp>
        <p:nvSpPr>
          <p:cNvPr id="2573" name="Google Shape;2573;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9" name="Shape 2579"/>
        <p:cNvGrpSpPr/>
        <p:nvPr/>
      </p:nvGrpSpPr>
      <p:grpSpPr>
        <a:xfrm>
          <a:off x="0" y="0"/>
          <a:ext cx="0" cy="0"/>
          <a:chOff x="0" y="0"/>
          <a:chExt cx="0" cy="0"/>
        </a:xfrm>
      </p:grpSpPr>
      <p:sp>
        <p:nvSpPr>
          <p:cNvPr id="2580" name="Google Shape;258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Three types of different risks: operational—to people, technical–to the outcome of the project, project–to the management of the project. </a:t>
            </a:r>
            <a:endParaRPr/>
          </a:p>
        </p:txBody>
      </p:sp>
      <p:sp>
        <p:nvSpPr>
          <p:cNvPr id="2581" name="Google Shape;2581;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5" name="Shape 2585"/>
        <p:cNvGrpSpPr/>
        <p:nvPr/>
      </p:nvGrpSpPr>
      <p:grpSpPr>
        <a:xfrm>
          <a:off x="0" y="0"/>
          <a:ext cx="0" cy="0"/>
          <a:chOff x="0" y="0"/>
          <a:chExt cx="0" cy="0"/>
        </a:xfrm>
      </p:grpSpPr>
      <p:sp>
        <p:nvSpPr>
          <p:cNvPr id="2586" name="Google Shape;2586;g239319620da_9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g239319620da_9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8" name="Shape 2348"/>
        <p:cNvGrpSpPr/>
        <p:nvPr/>
      </p:nvGrpSpPr>
      <p:grpSpPr>
        <a:xfrm>
          <a:off x="0" y="0"/>
          <a:ext cx="0" cy="0"/>
          <a:chOff x="0" y="0"/>
          <a:chExt cx="0" cy="0"/>
        </a:xfrm>
      </p:grpSpPr>
      <p:sp>
        <p:nvSpPr>
          <p:cNvPr id="2349" name="Google Shape;234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0" name="Google Shape;235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1" name="Shape 2591"/>
        <p:cNvGrpSpPr/>
        <p:nvPr/>
      </p:nvGrpSpPr>
      <p:grpSpPr>
        <a:xfrm>
          <a:off x="0" y="0"/>
          <a:ext cx="0" cy="0"/>
          <a:chOff x="0" y="0"/>
          <a:chExt cx="0" cy="0"/>
        </a:xfrm>
      </p:grpSpPr>
      <p:sp>
        <p:nvSpPr>
          <p:cNvPr id="2592" name="Google Shape;259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two essential risks that should be avoided during the project because it is in the critical path of our project timeline.</a:t>
            </a:r>
            <a:endParaRPr/>
          </a:p>
          <a:p>
            <a:pPr indent="0" lvl="0" marL="0" rtl="0" algn="l">
              <a:spcBef>
                <a:spcPts val="0"/>
              </a:spcBef>
              <a:spcAft>
                <a:spcPts val="0"/>
              </a:spcAft>
              <a:buNone/>
            </a:pPr>
            <a:r>
              <a:rPr lang="en"/>
              <a:t>Working </a:t>
            </a:r>
            <a:r>
              <a:rPr lang="en"/>
              <a:t>alone:</a:t>
            </a:r>
            <a:endParaRPr/>
          </a:p>
          <a:p>
            <a:pPr indent="0" lvl="0" marL="0" rtl="0" algn="l">
              <a:spcBef>
                <a:spcPts val="0"/>
              </a:spcBef>
              <a:spcAft>
                <a:spcPts val="0"/>
              </a:spcAft>
              <a:buNone/>
            </a:pPr>
            <a:r>
              <a:rPr lang="en"/>
              <a:t>Failure in integration of software and hardware design: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Further prevention: one month flexible period. Even if the a delay has been occurred, there is a tolerance of a month. </a:t>
            </a:r>
            <a:endParaRPr/>
          </a:p>
        </p:txBody>
      </p:sp>
      <p:sp>
        <p:nvSpPr>
          <p:cNvPr id="2593" name="Google Shape;2593;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0" name="Shape 2600"/>
        <p:cNvGrpSpPr/>
        <p:nvPr/>
      </p:nvGrpSpPr>
      <p:grpSpPr>
        <a:xfrm>
          <a:off x="0" y="0"/>
          <a:ext cx="0" cy="0"/>
          <a:chOff x="0" y="0"/>
          <a:chExt cx="0" cy="0"/>
        </a:xfrm>
      </p:grpSpPr>
      <p:sp>
        <p:nvSpPr>
          <p:cNvPr id="2601" name="Google Shape;260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2" name="Google Shape;260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7" name="Shape 2607"/>
        <p:cNvGrpSpPr/>
        <p:nvPr/>
      </p:nvGrpSpPr>
      <p:grpSpPr>
        <a:xfrm>
          <a:off x="0" y="0"/>
          <a:ext cx="0" cy="0"/>
          <a:chOff x="0" y="0"/>
          <a:chExt cx="0" cy="0"/>
        </a:xfrm>
      </p:grpSpPr>
      <p:sp>
        <p:nvSpPr>
          <p:cNvPr id="2608" name="Google Shape;2608;g239319620d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9" name="Google Shape;2609;g239319620d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6" name="Shape 2616"/>
        <p:cNvGrpSpPr/>
        <p:nvPr/>
      </p:nvGrpSpPr>
      <p:grpSpPr>
        <a:xfrm>
          <a:off x="0" y="0"/>
          <a:ext cx="0" cy="0"/>
          <a:chOff x="0" y="0"/>
          <a:chExt cx="0" cy="0"/>
        </a:xfrm>
      </p:grpSpPr>
      <p:sp>
        <p:nvSpPr>
          <p:cNvPr id="2617" name="Google Shape;2617;g23a245b05ea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8" name="Google Shape;2618;g23a245b05ea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1" name="Google Shape;236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0" name="Google Shape;239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7" name="Shape 2397"/>
        <p:cNvGrpSpPr/>
        <p:nvPr/>
      </p:nvGrpSpPr>
      <p:grpSpPr>
        <a:xfrm>
          <a:off x="0" y="0"/>
          <a:ext cx="0" cy="0"/>
          <a:chOff x="0" y="0"/>
          <a:chExt cx="0" cy="0"/>
        </a:xfrm>
      </p:grpSpPr>
      <p:sp>
        <p:nvSpPr>
          <p:cNvPr id="2398" name="Google Shape;239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9" name="Google Shape;239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0" name="Shape 2410"/>
        <p:cNvGrpSpPr/>
        <p:nvPr/>
      </p:nvGrpSpPr>
      <p:grpSpPr>
        <a:xfrm>
          <a:off x="0" y="0"/>
          <a:ext cx="0" cy="0"/>
          <a:chOff x="0" y="0"/>
          <a:chExt cx="0" cy="0"/>
        </a:xfrm>
      </p:grpSpPr>
      <p:sp>
        <p:nvSpPr>
          <p:cNvPr id="2411" name="Google Shape;241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6" name="Shape 2416"/>
        <p:cNvGrpSpPr/>
        <p:nvPr/>
      </p:nvGrpSpPr>
      <p:grpSpPr>
        <a:xfrm>
          <a:off x="0" y="0"/>
          <a:ext cx="0" cy="0"/>
          <a:chOff x="0" y="0"/>
          <a:chExt cx="0" cy="0"/>
        </a:xfrm>
      </p:grpSpPr>
      <p:sp>
        <p:nvSpPr>
          <p:cNvPr id="2417" name="Google Shape;241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79"/>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sp>
        <p:nvSpPr>
          <p:cNvPr id="10" name="Google Shape;10;p79"/>
          <p:cNvSpPr/>
          <p:nvPr/>
        </p:nvSpPr>
        <p:spPr>
          <a:xfrm>
            <a:off x="6220725" y="0"/>
            <a:ext cx="29235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79"/>
          <p:cNvGrpSpPr/>
          <p:nvPr/>
        </p:nvGrpSpPr>
        <p:grpSpPr>
          <a:xfrm>
            <a:off x="7933020" y="4114401"/>
            <a:ext cx="1656312" cy="1660374"/>
            <a:chOff x="2929375" y="236175"/>
            <a:chExt cx="805325" cy="807300"/>
          </a:xfrm>
        </p:grpSpPr>
        <p:sp>
          <p:nvSpPr>
            <p:cNvPr id="12" name="Google Shape;12;p7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7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7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7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7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7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7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7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7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7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7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7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7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7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7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7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7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7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7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 name="Google Shape;31;p79"/>
          <p:cNvGrpSpPr/>
          <p:nvPr/>
        </p:nvGrpSpPr>
        <p:grpSpPr>
          <a:xfrm>
            <a:off x="4302988" y="231550"/>
            <a:ext cx="538025" cy="157800"/>
            <a:chOff x="2575325" y="1348650"/>
            <a:chExt cx="538025" cy="157800"/>
          </a:xfrm>
        </p:grpSpPr>
        <p:sp>
          <p:nvSpPr>
            <p:cNvPr id="32" name="Google Shape;32;p7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7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7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 name="Google Shape;35;p79"/>
          <p:cNvGrpSpPr/>
          <p:nvPr/>
        </p:nvGrpSpPr>
        <p:grpSpPr>
          <a:xfrm>
            <a:off x="323639" y="4144000"/>
            <a:ext cx="925310" cy="943383"/>
            <a:chOff x="595389" y="1761100"/>
            <a:chExt cx="925310" cy="943383"/>
          </a:xfrm>
        </p:grpSpPr>
        <p:cxnSp>
          <p:nvCxnSpPr>
            <p:cNvPr id="36" name="Google Shape;36;p79"/>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37" name="Google Shape;37;p79"/>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38" name="Google Shape;38;p79"/>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39" name="Google Shape;39;p79"/>
          <p:cNvGrpSpPr/>
          <p:nvPr/>
        </p:nvGrpSpPr>
        <p:grpSpPr>
          <a:xfrm>
            <a:off x="-262436" y="-403375"/>
            <a:ext cx="925310" cy="943383"/>
            <a:chOff x="595389" y="1761100"/>
            <a:chExt cx="925310" cy="943383"/>
          </a:xfrm>
        </p:grpSpPr>
        <p:cxnSp>
          <p:nvCxnSpPr>
            <p:cNvPr id="40" name="Google Shape;40;p79"/>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41" name="Google Shape;41;p79"/>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42" name="Google Shape;42;p79"/>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43" name="Google Shape;43;p79"/>
          <p:cNvGrpSpPr/>
          <p:nvPr/>
        </p:nvGrpSpPr>
        <p:grpSpPr>
          <a:xfrm rot="5400000">
            <a:off x="7926548" y="2473475"/>
            <a:ext cx="1584576" cy="196550"/>
            <a:chOff x="750198" y="155824"/>
            <a:chExt cx="1584576" cy="196550"/>
          </a:xfrm>
        </p:grpSpPr>
        <p:sp>
          <p:nvSpPr>
            <p:cNvPr id="44" name="Google Shape;44;p7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7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7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7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7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7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7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7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7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7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7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7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7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7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7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7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 name="Google Shape;62;p79"/>
          <p:cNvSpPr txBox="1"/>
          <p:nvPr>
            <p:ph type="ctrTitle"/>
          </p:nvPr>
        </p:nvSpPr>
        <p:spPr>
          <a:xfrm>
            <a:off x="847200" y="1183975"/>
            <a:ext cx="3914100" cy="24603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3" name="Google Shape;63;p79"/>
          <p:cNvSpPr txBox="1"/>
          <p:nvPr>
            <p:ph idx="1" type="subTitle"/>
          </p:nvPr>
        </p:nvSpPr>
        <p:spPr>
          <a:xfrm>
            <a:off x="847125" y="3738100"/>
            <a:ext cx="3914100" cy="405900"/>
          </a:xfrm>
          <a:prstGeom prst="rect">
            <a:avLst/>
          </a:prstGeom>
          <a:gradFill>
            <a:gsLst>
              <a:gs pos="0">
                <a:schemeClr val="accent3"/>
              </a:gs>
              <a:gs pos="100000">
                <a:schemeClr val="accent4"/>
              </a:gs>
            </a:gsLst>
            <a:lin ang="13500032" scaled="0"/>
          </a:gra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4" name="Google Shape;64;p79"/>
          <p:cNvSpPr/>
          <p:nvPr>
            <p:ph idx="2" type="pic"/>
          </p:nvPr>
        </p:nvSpPr>
        <p:spPr>
          <a:xfrm>
            <a:off x="4891175" y="1183975"/>
            <a:ext cx="3405600" cy="29406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591" name="Shape 591"/>
        <p:cNvGrpSpPr/>
        <p:nvPr/>
      </p:nvGrpSpPr>
      <p:grpSpPr>
        <a:xfrm>
          <a:off x="0" y="0"/>
          <a:ext cx="0" cy="0"/>
          <a:chOff x="0" y="0"/>
          <a:chExt cx="0" cy="0"/>
        </a:xfrm>
      </p:grpSpPr>
      <p:pic>
        <p:nvPicPr>
          <p:cNvPr id="592" name="Google Shape;592;p88"/>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grpSp>
        <p:nvGrpSpPr>
          <p:cNvPr id="593" name="Google Shape;593;p88"/>
          <p:cNvGrpSpPr/>
          <p:nvPr/>
        </p:nvGrpSpPr>
        <p:grpSpPr>
          <a:xfrm>
            <a:off x="1269045" y="4603363"/>
            <a:ext cx="1656312" cy="1660374"/>
            <a:chOff x="2929375" y="236175"/>
            <a:chExt cx="805325" cy="807300"/>
          </a:xfrm>
        </p:grpSpPr>
        <p:sp>
          <p:nvSpPr>
            <p:cNvPr id="594" name="Google Shape;594;p8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8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8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8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8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8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8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8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8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8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8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8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8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8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8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8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8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8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8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3" name="Google Shape;613;p88"/>
          <p:cNvGrpSpPr/>
          <p:nvPr/>
        </p:nvGrpSpPr>
        <p:grpSpPr>
          <a:xfrm>
            <a:off x="4300600" y="4794325"/>
            <a:ext cx="538025" cy="157800"/>
            <a:chOff x="2575325" y="1348650"/>
            <a:chExt cx="538025" cy="157800"/>
          </a:xfrm>
        </p:grpSpPr>
        <p:sp>
          <p:nvSpPr>
            <p:cNvPr id="614" name="Google Shape;614;p88"/>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88"/>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88"/>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7" name="Google Shape;617;p88"/>
          <p:cNvGrpSpPr/>
          <p:nvPr/>
        </p:nvGrpSpPr>
        <p:grpSpPr>
          <a:xfrm>
            <a:off x="-246311" y="-75763"/>
            <a:ext cx="925310" cy="943383"/>
            <a:chOff x="595389" y="1761100"/>
            <a:chExt cx="925310" cy="943383"/>
          </a:xfrm>
        </p:grpSpPr>
        <p:cxnSp>
          <p:nvCxnSpPr>
            <p:cNvPr id="618" name="Google Shape;618;p88"/>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619" name="Google Shape;619;p88"/>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620" name="Google Shape;620;p88"/>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621" name="Google Shape;621;p88"/>
          <p:cNvGrpSpPr/>
          <p:nvPr/>
        </p:nvGrpSpPr>
        <p:grpSpPr>
          <a:xfrm>
            <a:off x="8349639" y="4480900"/>
            <a:ext cx="925310" cy="943383"/>
            <a:chOff x="595389" y="1761100"/>
            <a:chExt cx="925310" cy="943383"/>
          </a:xfrm>
        </p:grpSpPr>
        <p:cxnSp>
          <p:nvCxnSpPr>
            <p:cNvPr id="622" name="Google Shape;622;p88"/>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623" name="Google Shape;623;p88"/>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624" name="Google Shape;624;p88"/>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625" name="Google Shape;625;p88"/>
          <p:cNvGrpSpPr/>
          <p:nvPr/>
        </p:nvGrpSpPr>
        <p:grpSpPr>
          <a:xfrm>
            <a:off x="3777323" y="213224"/>
            <a:ext cx="1584576" cy="196550"/>
            <a:chOff x="750198" y="155824"/>
            <a:chExt cx="1584576" cy="196550"/>
          </a:xfrm>
        </p:grpSpPr>
        <p:sp>
          <p:nvSpPr>
            <p:cNvPr id="626" name="Google Shape;626;p8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8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8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8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8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8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8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8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8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8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8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8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8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8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8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8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8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8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4" name="Google Shape;644;p88"/>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atin typeface="Roboto"/>
                <a:ea typeface="Roboto"/>
                <a:cs typeface="Roboto"/>
                <a:sym typeface="Roboto"/>
              </a:defRPr>
            </a:lvl2pPr>
            <a:lvl3pPr lvl="2" algn="l">
              <a:lnSpc>
                <a:spcPct val="100000"/>
              </a:lnSpc>
              <a:spcBef>
                <a:spcPts val="0"/>
              </a:spcBef>
              <a:spcAft>
                <a:spcPts val="0"/>
              </a:spcAft>
              <a:buSzPts val="2800"/>
              <a:buNone/>
              <a:defRPr>
                <a:latin typeface="Roboto"/>
                <a:ea typeface="Roboto"/>
                <a:cs typeface="Roboto"/>
                <a:sym typeface="Roboto"/>
              </a:defRPr>
            </a:lvl3pPr>
            <a:lvl4pPr lvl="3" algn="l">
              <a:lnSpc>
                <a:spcPct val="100000"/>
              </a:lnSpc>
              <a:spcBef>
                <a:spcPts val="0"/>
              </a:spcBef>
              <a:spcAft>
                <a:spcPts val="0"/>
              </a:spcAft>
              <a:buSzPts val="2800"/>
              <a:buNone/>
              <a:defRPr>
                <a:latin typeface="Roboto"/>
                <a:ea typeface="Roboto"/>
                <a:cs typeface="Roboto"/>
                <a:sym typeface="Roboto"/>
              </a:defRPr>
            </a:lvl4pPr>
            <a:lvl5pPr lvl="4" algn="l">
              <a:lnSpc>
                <a:spcPct val="100000"/>
              </a:lnSpc>
              <a:spcBef>
                <a:spcPts val="0"/>
              </a:spcBef>
              <a:spcAft>
                <a:spcPts val="0"/>
              </a:spcAft>
              <a:buSzPts val="2800"/>
              <a:buNone/>
              <a:defRPr>
                <a:latin typeface="Roboto"/>
                <a:ea typeface="Roboto"/>
                <a:cs typeface="Roboto"/>
                <a:sym typeface="Roboto"/>
              </a:defRPr>
            </a:lvl5pPr>
            <a:lvl6pPr lvl="5" algn="l">
              <a:lnSpc>
                <a:spcPct val="100000"/>
              </a:lnSpc>
              <a:spcBef>
                <a:spcPts val="0"/>
              </a:spcBef>
              <a:spcAft>
                <a:spcPts val="0"/>
              </a:spcAft>
              <a:buSzPts val="2800"/>
              <a:buNone/>
              <a:defRPr>
                <a:latin typeface="Roboto"/>
                <a:ea typeface="Roboto"/>
                <a:cs typeface="Roboto"/>
                <a:sym typeface="Roboto"/>
              </a:defRPr>
            </a:lvl6pPr>
            <a:lvl7pPr lvl="6" algn="l">
              <a:lnSpc>
                <a:spcPct val="100000"/>
              </a:lnSpc>
              <a:spcBef>
                <a:spcPts val="0"/>
              </a:spcBef>
              <a:spcAft>
                <a:spcPts val="0"/>
              </a:spcAft>
              <a:buSzPts val="2800"/>
              <a:buNone/>
              <a:defRPr>
                <a:latin typeface="Roboto"/>
                <a:ea typeface="Roboto"/>
                <a:cs typeface="Roboto"/>
                <a:sym typeface="Roboto"/>
              </a:defRPr>
            </a:lvl7pPr>
            <a:lvl8pPr lvl="7" algn="l">
              <a:lnSpc>
                <a:spcPct val="100000"/>
              </a:lnSpc>
              <a:spcBef>
                <a:spcPts val="0"/>
              </a:spcBef>
              <a:spcAft>
                <a:spcPts val="0"/>
              </a:spcAft>
              <a:buSzPts val="2800"/>
              <a:buNone/>
              <a:defRPr>
                <a:latin typeface="Roboto"/>
                <a:ea typeface="Roboto"/>
                <a:cs typeface="Roboto"/>
                <a:sym typeface="Roboto"/>
              </a:defRPr>
            </a:lvl8pPr>
            <a:lvl9pPr lvl="8" algn="l">
              <a:lnSpc>
                <a:spcPct val="100000"/>
              </a:lnSpc>
              <a:spcBef>
                <a:spcPts val="0"/>
              </a:spcBef>
              <a:spcAft>
                <a:spcPts val="0"/>
              </a:spcAft>
              <a:buSzPts val="2800"/>
              <a:buNone/>
              <a:defRPr>
                <a:latin typeface="Roboto"/>
                <a:ea typeface="Roboto"/>
                <a:cs typeface="Roboto"/>
                <a:sym typeface="Roboto"/>
              </a:defRPr>
            </a:lvl9pPr>
          </a:lstStyle>
          <a:p/>
        </p:txBody>
      </p:sp>
      <p:sp>
        <p:nvSpPr>
          <p:cNvPr id="645" name="Google Shape;645;p88"/>
          <p:cNvSpPr txBox="1"/>
          <p:nvPr>
            <p:ph idx="1" type="subTitle"/>
          </p:nvPr>
        </p:nvSpPr>
        <p:spPr>
          <a:xfrm>
            <a:off x="1031900" y="1948273"/>
            <a:ext cx="2130600" cy="563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6" name="Google Shape;646;p88"/>
          <p:cNvSpPr txBox="1"/>
          <p:nvPr>
            <p:ph idx="2" type="subTitle"/>
          </p:nvPr>
        </p:nvSpPr>
        <p:spPr>
          <a:xfrm>
            <a:off x="3506695" y="1948273"/>
            <a:ext cx="2130600" cy="563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7" name="Google Shape;647;p88"/>
          <p:cNvSpPr txBox="1"/>
          <p:nvPr>
            <p:ph idx="3" type="subTitle"/>
          </p:nvPr>
        </p:nvSpPr>
        <p:spPr>
          <a:xfrm>
            <a:off x="5981490" y="1948273"/>
            <a:ext cx="2130600" cy="563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8" name="Google Shape;648;p88"/>
          <p:cNvSpPr txBox="1"/>
          <p:nvPr>
            <p:ph idx="4" type="subTitle"/>
          </p:nvPr>
        </p:nvSpPr>
        <p:spPr>
          <a:xfrm>
            <a:off x="1031900" y="3405323"/>
            <a:ext cx="2130600" cy="563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9" name="Google Shape;649;p88"/>
          <p:cNvSpPr txBox="1"/>
          <p:nvPr>
            <p:ph idx="5" type="subTitle"/>
          </p:nvPr>
        </p:nvSpPr>
        <p:spPr>
          <a:xfrm>
            <a:off x="3506695" y="3405323"/>
            <a:ext cx="2130600" cy="563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50" name="Google Shape;650;p88"/>
          <p:cNvSpPr txBox="1"/>
          <p:nvPr>
            <p:ph idx="6" type="subTitle"/>
          </p:nvPr>
        </p:nvSpPr>
        <p:spPr>
          <a:xfrm>
            <a:off x="5981490" y="3405323"/>
            <a:ext cx="2130600" cy="563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51" name="Google Shape;651;p88"/>
          <p:cNvSpPr txBox="1"/>
          <p:nvPr>
            <p:ph idx="7" type="subTitle"/>
          </p:nvPr>
        </p:nvSpPr>
        <p:spPr>
          <a:xfrm>
            <a:off x="1031900" y="1639450"/>
            <a:ext cx="2130600" cy="4776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Anton"/>
              <a:buNone/>
              <a:defRPr b="1" sz="2400">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52" name="Google Shape;652;p88"/>
          <p:cNvSpPr txBox="1"/>
          <p:nvPr>
            <p:ph idx="8" type="subTitle"/>
          </p:nvPr>
        </p:nvSpPr>
        <p:spPr>
          <a:xfrm>
            <a:off x="3506700" y="1639450"/>
            <a:ext cx="2130600" cy="4776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Anton"/>
              <a:buNone/>
              <a:defRPr b="1" sz="2400">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53" name="Google Shape;653;p88"/>
          <p:cNvSpPr txBox="1"/>
          <p:nvPr>
            <p:ph idx="9" type="subTitle"/>
          </p:nvPr>
        </p:nvSpPr>
        <p:spPr>
          <a:xfrm>
            <a:off x="5981513" y="1639450"/>
            <a:ext cx="2130600" cy="4776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Anton"/>
              <a:buNone/>
              <a:defRPr b="1" sz="2400">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54" name="Google Shape;654;p88"/>
          <p:cNvSpPr txBox="1"/>
          <p:nvPr>
            <p:ph idx="13" type="subTitle"/>
          </p:nvPr>
        </p:nvSpPr>
        <p:spPr>
          <a:xfrm>
            <a:off x="1031900" y="3091847"/>
            <a:ext cx="2130600" cy="4776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Anton"/>
              <a:buNone/>
              <a:defRPr b="1" sz="2400">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55" name="Google Shape;655;p88"/>
          <p:cNvSpPr txBox="1"/>
          <p:nvPr>
            <p:ph idx="14" type="subTitle"/>
          </p:nvPr>
        </p:nvSpPr>
        <p:spPr>
          <a:xfrm>
            <a:off x="3506700" y="3091847"/>
            <a:ext cx="2130600" cy="4776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Anton"/>
              <a:buNone/>
              <a:defRPr b="1" sz="2400">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56" name="Google Shape;656;p88"/>
          <p:cNvSpPr txBox="1"/>
          <p:nvPr>
            <p:ph idx="15" type="subTitle"/>
          </p:nvPr>
        </p:nvSpPr>
        <p:spPr>
          <a:xfrm>
            <a:off x="5981513" y="3091847"/>
            <a:ext cx="2130600" cy="4776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Anton"/>
              <a:buNone/>
              <a:defRPr b="1" sz="2400">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grpSp>
        <p:nvGrpSpPr>
          <p:cNvPr id="657" name="Google Shape;657;p88"/>
          <p:cNvGrpSpPr/>
          <p:nvPr/>
        </p:nvGrpSpPr>
        <p:grpSpPr>
          <a:xfrm>
            <a:off x="6412545" y="-1250587"/>
            <a:ext cx="1656312" cy="1660374"/>
            <a:chOff x="2929375" y="236175"/>
            <a:chExt cx="805325" cy="807300"/>
          </a:xfrm>
        </p:grpSpPr>
        <p:sp>
          <p:nvSpPr>
            <p:cNvPr id="658" name="Google Shape;658;p8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8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8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8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8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8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8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8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8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8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8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8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8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8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8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8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8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8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8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7" name="Shape 677"/>
        <p:cNvGrpSpPr/>
        <p:nvPr/>
      </p:nvGrpSpPr>
      <p:grpSpPr>
        <a:xfrm>
          <a:off x="0" y="0"/>
          <a:ext cx="0" cy="0"/>
          <a:chOff x="0" y="0"/>
          <a:chExt cx="0" cy="0"/>
        </a:xfrm>
      </p:grpSpPr>
      <p:pic>
        <p:nvPicPr>
          <p:cNvPr id="678" name="Google Shape;678;p89"/>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sp>
        <p:nvSpPr>
          <p:cNvPr id="679" name="Google Shape;679;p89"/>
          <p:cNvSpPr/>
          <p:nvPr/>
        </p:nvSpPr>
        <p:spPr>
          <a:xfrm>
            <a:off x="350" y="3514725"/>
            <a:ext cx="9144000" cy="1628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0" name="Google Shape;680;p89"/>
          <p:cNvGrpSpPr/>
          <p:nvPr/>
        </p:nvGrpSpPr>
        <p:grpSpPr>
          <a:xfrm>
            <a:off x="-606409" y="1336313"/>
            <a:ext cx="1656312" cy="1660374"/>
            <a:chOff x="2929375" y="236175"/>
            <a:chExt cx="805325" cy="807300"/>
          </a:xfrm>
        </p:grpSpPr>
        <p:sp>
          <p:nvSpPr>
            <p:cNvPr id="681" name="Google Shape;681;p8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8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8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8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8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8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8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8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8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8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8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8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8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8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8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8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8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8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8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0" name="Google Shape;700;p89"/>
          <p:cNvGrpSpPr/>
          <p:nvPr/>
        </p:nvGrpSpPr>
        <p:grpSpPr>
          <a:xfrm>
            <a:off x="4302988" y="231550"/>
            <a:ext cx="538025" cy="157800"/>
            <a:chOff x="2575325" y="1348650"/>
            <a:chExt cx="538025" cy="157800"/>
          </a:xfrm>
        </p:grpSpPr>
        <p:sp>
          <p:nvSpPr>
            <p:cNvPr id="701" name="Google Shape;701;p8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8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8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4" name="Google Shape;704;p89"/>
          <p:cNvGrpSpPr/>
          <p:nvPr/>
        </p:nvGrpSpPr>
        <p:grpSpPr>
          <a:xfrm>
            <a:off x="8572489" y="4515800"/>
            <a:ext cx="925310" cy="943383"/>
            <a:chOff x="595389" y="1761100"/>
            <a:chExt cx="925310" cy="943383"/>
          </a:xfrm>
        </p:grpSpPr>
        <p:cxnSp>
          <p:nvCxnSpPr>
            <p:cNvPr id="705" name="Google Shape;705;p89"/>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706" name="Google Shape;706;p89"/>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707" name="Google Shape;707;p89"/>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708" name="Google Shape;708;p89"/>
          <p:cNvGrpSpPr/>
          <p:nvPr/>
        </p:nvGrpSpPr>
        <p:grpSpPr>
          <a:xfrm>
            <a:off x="-262436" y="-403375"/>
            <a:ext cx="925310" cy="943383"/>
            <a:chOff x="595389" y="1761100"/>
            <a:chExt cx="925310" cy="943383"/>
          </a:xfrm>
        </p:grpSpPr>
        <p:cxnSp>
          <p:nvCxnSpPr>
            <p:cNvPr id="709" name="Google Shape;709;p89"/>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710" name="Google Shape;710;p89"/>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711" name="Google Shape;711;p89"/>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712" name="Google Shape;712;p89"/>
          <p:cNvGrpSpPr/>
          <p:nvPr/>
        </p:nvGrpSpPr>
        <p:grpSpPr>
          <a:xfrm>
            <a:off x="3779561" y="4782824"/>
            <a:ext cx="1584576" cy="196550"/>
            <a:chOff x="750198" y="155824"/>
            <a:chExt cx="1584576" cy="196550"/>
          </a:xfrm>
        </p:grpSpPr>
        <p:sp>
          <p:nvSpPr>
            <p:cNvPr id="713" name="Google Shape;713;p8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8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8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8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8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8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8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8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8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8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8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8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8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8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8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8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8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8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1" name="Google Shape;731;p89"/>
          <p:cNvGrpSpPr/>
          <p:nvPr/>
        </p:nvGrpSpPr>
        <p:grpSpPr>
          <a:xfrm>
            <a:off x="8102391" y="2520888"/>
            <a:ext cx="1656312" cy="1660374"/>
            <a:chOff x="2929375" y="236175"/>
            <a:chExt cx="805325" cy="807300"/>
          </a:xfrm>
        </p:grpSpPr>
        <p:sp>
          <p:nvSpPr>
            <p:cNvPr id="732" name="Google Shape;732;p8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8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8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8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8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8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8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8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8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8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8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8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8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8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8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8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8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8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8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1" name="Google Shape;751;p89"/>
          <p:cNvSpPr txBox="1"/>
          <p:nvPr>
            <p:ph type="title"/>
          </p:nvPr>
        </p:nvSpPr>
        <p:spPr>
          <a:xfrm>
            <a:off x="2085150" y="616925"/>
            <a:ext cx="4973700" cy="1332600"/>
          </a:xfrm>
          <a:prstGeom prst="rect">
            <a:avLst/>
          </a:prstGeom>
          <a:noFill/>
          <a:ln cap="flat" cmpd="sng" w="952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7200"/>
            </a:lvl1pPr>
            <a:lvl2pPr lvl="1" algn="l">
              <a:lnSpc>
                <a:spcPct val="100000"/>
              </a:lnSpc>
              <a:spcBef>
                <a:spcPts val="0"/>
              </a:spcBef>
              <a:spcAft>
                <a:spcPts val="0"/>
              </a:spcAft>
              <a:buSzPts val="2800"/>
              <a:buNone/>
              <a:defRPr>
                <a:latin typeface="Roboto"/>
                <a:ea typeface="Roboto"/>
                <a:cs typeface="Roboto"/>
                <a:sym typeface="Roboto"/>
              </a:defRPr>
            </a:lvl2pPr>
            <a:lvl3pPr lvl="2" algn="l">
              <a:lnSpc>
                <a:spcPct val="100000"/>
              </a:lnSpc>
              <a:spcBef>
                <a:spcPts val="0"/>
              </a:spcBef>
              <a:spcAft>
                <a:spcPts val="0"/>
              </a:spcAft>
              <a:buSzPts val="2800"/>
              <a:buNone/>
              <a:defRPr>
                <a:latin typeface="Roboto"/>
                <a:ea typeface="Roboto"/>
                <a:cs typeface="Roboto"/>
                <a:sym typeface="Roboto"/>
              </a:defRPr>
            </a:lvl3pPr>
            <a:lvl4pPr lvl="3" algn="l">
              <a:lnSpc>
                <a:spcPct val="100000"/>
              </a:lnSpc>
              <a:spcBef>
                <a:spcPts val="0"/>
              </a:spcBef>
              <a:spcAft>
                <a:spcPts val="0"/>
              </a:spcAft>
              <a:buSzPts val="2800"/>
              <a:buNone/>
              <a:defRPr>
                <a:latin typeface="Roboto"/>
                <a:ea typeface="Roboto"/>
                <a:cs typeface="Roboto"/>
                <a:sym typeface="Roboto"/>
              </a:defRPr>
            </a:lvl4pPr>
            <a:lvl5pPr lvl="4" algn="l">
              <a:lnSpc>
                <a:spcPct val="100000"/>
              </a:lnSpc>
              <a:spcBef>
                <a:spcPts val="0"/>
              </a:spcBef>
              <a:spcAft>
                <a:spcPts val="0"/>
              </a:spcAft>
              <a:buSzPts val="2800"/>
              <a:buNone/>
              <a:defRPr>
                <a:latin typeface="Roboto"/>
                <a:ea typeface="Roboto"/>
                <a:cs typeface="Roboto"/>
                <a:sym typeface="Roboto"/>
              </a:defRPr>
            </a:lvl5pPr>
            <a:lvl6pPr lvl="5" algn="l">
              <a:lnSpc>
                <a:spcPct val="100000"/>
              </a:lnSpc>
              <a:spcBef>
                <a:spcPts val="0"/>
              </a:spcBef>
              <a:spcAft>
                <a:spcPts val="0"/>
              </a:spcAft>
              <a:buSzPts val="2800"/>
              <a:buNone/>
              <a:defRPr>
                <a:latin typeface="Roboto"/>
                <a:ea typeface="Roboto"/>
                <a:cs typeface="Roboto"/>
                <a:sym typeface="Roboto"/>
              </a:defRPr>
            </a:lvl6pPr>
            <a:lvl7pPr lvl="6" algn="l">
              <a:lnSpc>
                <a:spcPct val="100000"/>
              </a:lnSpc>
              <a:spcBef>
                <a:spcPts val="0"/>
              </a:spcBef>
              <a:spcAft>
                <a:spcPts val="0"/>
              </a:spcAft>
              <a:buSzPts val="2800"/>
              <a:buNone/>
              <a:defRPr>
                <a:latin typeface="Roboto"/>
                <a:ea typeface="Roboto"/>
                <a:cs typeface="Roboto"/>
                <a:sym typeface="Roboto"/>
              </a:defRPr>
            </a:lvl7pPr>
            <a:lvl8pPr lvl="7" algn="l">
              <a:lnSpc>
                <a:spcPct val="100000"/>
              </a:lnSpc>
              <a:spcBef>
                <a:spcPts val="0"/>
              </a:spcBef>
              <a:spcAft>
                <a:spcPts val="0"/>
              </a:spcAft>
              <a:buSzPts val="2800"/>
              <a:buNone/>
              <a:defRPr>
                <a:latin typeface="Roboto"/>
                <a:ea typeface="Roboto"/>
                <a:cs typeface="Roboto"/>
                <a:sym typeface="Roboto"/>
              </a:defRPr>
            </a:lvl8pPr>
            <a:lvl9pPr lvl="8" algn="l">
              <a:lnSpc>
                <a:spcPct val="100000"/>
              </a:lnSpc>
              <a:spcBef>
                <a:spcPts val="0"/>
              </a:spcBef>
              <a:spcAft>
                <a:spcPts val="0"/>
              </a:spcAft>
              <a:buSzPts val="2800"/>
              <a:buNone/>
              <a:defRPr>
                <a:latin typeface="Roboto"/>
                <a:ea typeface="Roboto"/>
                <a:cs typeface="Roboto"/>
                <a:sym typeface="Roboto"/>
              </a:defRPr>
            </a:lvl9pPr>
          </a:lstStyle>
          <a:p/>
        </p:txBody>
      </p:sp>
      <p:sp>
        <p:nvSpPr>
          <p:cNvPr id="752" name="Google Shape;752;p89"/>
          <p:cNvSpPr txBox="1"/>
          <p:nvPr>
            <p:ph idx="1" type="subTitle"/>
          </p:nvPr>
        </p:nvSpPr>
        <p:spPr>
          <a:xfrm>
            <a:off x="2084999" y="2090125"/>
            <a:ext cx="4973700" cy="6222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lvl1pPr lvl="0" algn="ctr">
              <a:lnSpc>
                <a:spcPct val="115000"/>
              </a:lnSpc>
              <a:spcBef>
                <a:spcPts val="0"/>
              </a:spcBef>
              <a:spcAft>
                <a:spcPts val="0"/>
              </a:spcAft>
              <a:buClr>
                <a:srgbClr val="5B595B"/>
              </a:buClr>
              <a:buSzPts val="1400"/>
              <a:buFont typeface="Lato"/>
              <a:buChar char="●"/>
              <a:defRPr sz="1600">
                <a:solidFill>
                  <a:schemeClr val="accent5"/>
                </a:solidFill>
              </a:defRPr>
            </a:lvl1pPr>
            <a:lvl2pPr lvl="1" algn="ctr">
              <a:lnSpc>
                <a:spcPct val="100000"/>
              </a:lnSpc>
              <a:spcBef>
                <a:spcPts val="0"/>
              </a:spcBef>
              <a:spcAft>
                <a:spcPts val="0"/>
              </a:spcAft>
              <a:buClr>
                <a:srgbClr val="5B595B"/>
              </a:buClr>
              <a:buSzPts val="1400"/>
              <a:buFont typeface="Lato"/>
              <a:buChar char="○"/>
              <a:defRPr sz="2100"/>
            </a:lvl2pPr>
            <a:lvl3pPr lvl="2" algn="ctr">
              <a:lnSpc>
                <a:spcPct val="100000"/>
              </a:lnSpc>
              <a:spcBef>
                <a:spcPts val="0"/>
              </a:spcBef>
              <a:spcAft>
                <a:spcPts val="0"/>
              </a:spcAft>
              <a:buClr>
                <a:srgbClr val="5B595B"/>
              </a:buClr>
              <a:buSzPts val="1400"/>
              <a:buFont typeface="Lato"/>
              <a:buChar char="■"/>
              <a:defRPr sz="2100"/>
            </a:lvl3pPr>
            <a:lvl4pPr lvl="3" algn="ctr">
              <a:lnSpc>
                <a:spcPct val="100000"/>
              </a:lnSpc>
              <a:spcBef>
                <a:spcPts val="0"/>
              </a:spcBef>
              <a:spcAft>
                <a:spcPts val="0"/>
              </a:spcAft>
              <a:buClr>
                <a:srgbClr val="5B595B"/>
              </a:buClr>
              <a:buSzPts val="1400"/>
              <a:buFont typeface="Lato"/>
              <a:buChar char="●"/>
              <a:defRPr sz="2100"/>
            </a:lvl4pPr>
            <a:lvl5pPr lvl="4" algn="ctr">
              <a:lnSpc>
                <a:spcPct val="100000"/>
              </a:lnSpc>
              <a:spcBef>
                <a:spcPts val="0"/>
              </a:spcBef>
              <a:spcAft>
                <a:spcPts val="0"/>
              </a:spcAft>
              <a:buClr>
                <a:srgbClr val="5B595B"/>
              </a:buClr>
              <a:buSzPts val="1400"/>
              <a:buFont typeface="Lato"/>
              <a:buChar char="○"/>
              <a:defRPr sz="2100"/>
            </a:lvl5pPr>
            <a:lvl6pPr lvl="5" algn="ctr">
              <a:lnSpc>
                <a:spcPct val="100000"/>
              </a:lnSpc>
              <a:spcBef>
                <a:spcPts val="0"/>
              </a:spcBef>
              <a:spcAft>
                <a:spcPts val="0"/>
              </a:spcAft>
              <a:buClr>
                <a:srgbClr val="5B595B"/>
              </a:buClr>
              <a:buSzPts val="1400"/>
              <a:buFont typeface="Lato"/>
              <a:buChar char="■"/>
              <a:defRPr sz="2100"/>
            </a:lvl6pPr>
            <a:lvl7pPr lvl="6" algn="ctr">
              <a:lnSpc>
                <a:spcPct val="100000"/>
              </a:lnSpc>
              <a:spcBef>
                <a:spcPts val="0"/>
              </a:spcBef>
              <a:spcAft>
                <a:spcPts val="0"/>
              </a:spcAft>
              <a:buClr>
                <a:srgbClr val="5B595B"/>
              </a:buClr>
              <a:buSzPts val="1400"/>
              <a:buFont typeface="Lato"/>
              <a:buChar char="●"/>
              <a:defRPr sz="2100"/>
            </a:lvl7pPr>
            <a:lvl8pPr lvl="7" algn="ctr">
              <a:lnSpc>
                <a:spcPct val="100000"/>
              </a:lnSpc>
              <a:spcBef>
                <a:spcPts val="0"/>
              </a:spcBef>
              <a:spcAft>
                <a:spcPts val="0"/>
              </a:spcAft>
              <a:buClr>
                <a:srgbClr val="5B595B"/>
              </a:buClr>
              <a:buSzPts val="1400"/>
              <a:buFont typeface="Lato"/>
              <a:buChar char="○"/>
              <a:defRPr sz="2100"/>
            </a:lvl8pPr>
            <a:lvl9pPr lvl="8" algn="ctr">
              <a:lnSpc>
                <a:spcPct val="100000"/>
              </a:lnSpc>
              <a:spcBef>
                <a:spcPts val="0"/>
              </a:spcBef>
              <a:spcAft>
                <a:spcPts val="0"/>
              </a:spcAft>
              <a:buClr>
                <a:srgbClr val="5B595B"/>
              </a:buClr>
              <a:buSzPts val="1400"/>
              <a:buFont typeface="Lato"/>
              <a:buChar char="■"/>
              <a:defRPr sz="2100"/>
            </a:lvl9pPr>
          </a:lstStyle>
          <a:p/>
        </p:txBody>
      </p:sp>
      <p:sp>
        <p:nvSpPr>
          <p:cNvPr id="753" name="Google Shape;753;p89"/>
          <p:cNvSpPr/>
          <p:nvPr>
            <p:ph idx="2" type="pic"/>
          </p:nvPr>
        </p:nvSpPr>
        <p:spPr>
          <a:xfrm>
            <a:off x="2085150" y="2852925"/>
            <a:ext cx="4973700" cy="1750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4" name="Shape 754"/>
        <p:cNvGrpSpPr/>
        <p:nvPr/>
      </p:nvGrpSpPr>
      <p:grpSpPr>
        <a:xfrm>
          <a:off x="0" y="0"/>
          <a:ext cx="0" cy="0"/>
          <a:chOff x="0" y="0"/>
          <a:chExt cx="0" cy="0"/>
        </a:xfrm>
      </p:grpSpPr>
      <p:pic>
        <p:nvPicPr>
          <p:cNvPr id="755" name="Google Shape;755;p90"/>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sp>
        <p:nvSpPr>
          <p:cNvPr id="756" name="Google Shape;756;p90"/>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7" name="Google Shape;757;p90"/>
          <p:cNvGrpSpPr/>
          <p:nvPr/>
        </p:nvGrpSpPr>
        <p:grpSpPr>
          <a:xfrm>
            <a:off x="3743857" y="4286576"/>
            <a:ext cx="1656312" cy="1660374"/>
            <a:chOff x="2929375" y="236175"/>
            <a:chExt cx="805325" cy="807300"/>
          </a:xfrm>
        </p:grpSpPr>
        <p:sp>
          <p:nvSpPr>
            <p:cNvPr id="758" name="Google Shape;758;p9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9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9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9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9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9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9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9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9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9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9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9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9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9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9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9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9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9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9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7" name="Google Shape;777;p90"/>
          <p:cNvGrpSpPr/>
          <p:nvPr/>
        </p:nvGrpSpPr>
        <p:grpSpPr>
          <a:xfrm rot="5400000">
            <a:off x="8456538" y="2939575"/>
            <a:ext cx="538025" cy="157800"/>
            <a:chOff x="2575325" y="1348650"/>
            <a:chExt cx="538025" cy="157800"/>
          </a:xfrm>
        </p:grpSpPr>
        <p:sp>
          <p:nvSpPr>
            <p:cNvPr id="778" name="Google Shape;778;p90"/>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90"/>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90"/>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1" name="Google Shape;781;p90"/>
          <p:cNvGrpSpPr/>
          <p:nvPr/>
        </p:nvGrpSpPr>
        <p:grpSpPr>
          <a:xfrm>
            <a:off x="325689" y="3992850"/>
            <a:ext cx="925310" cy="943383"/>
            <a:chOff x="595389" y="1761100"/>
            <a:chExt cx="925310" cy="943383"/>
          </a:xfrm>
        </p:grpSpPr>
        <p:cxnSp>
          <p:nvCxnSpPr>
            <p:cNvPr id="782" name="Google Shape;782;p90"/>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783" name="Google Shape;783;p90"/>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784" name="Google Shape;784;p90"/>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785" name="Google Shape;785;p90"/>
          <p:cNvGrpSpPr/>
          <p:nvPr/>
        </p:nvGrpSpPr>
        <p:grpSpPr>
          <a:xfrm>
            <a:off x="7961339" y="68312"/>
            <a:ext cx="925310" cy="943383"/>
            <a:chOff x="595389" y="1761100"/>
            <a:chExt cx="925310" cy="943383"/>
          </a:xfrm>
        </p:grpSpPr>
        <p:cxnSp>
          <p:nvCxnSpPr>
            <p:cNvPr id="786" name="Google Shape;786;p90"/>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787" name="Google Shape;787;p90"/>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788" name="Google Shape;788;p90"/>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789" name="Google Shape;789;p90"/>
          <p:cNvGrpSpPr/>
          <p:nvPr/>
        </p:nvGrpSpPr>
        <p:grpSpPr>
          <a:xfrm>
            <a:off x="750198" y="155824"/>
            <a:ext cx="1584576" cy="196550"/>
            <a:chOff x="750198" y="155824"/>
            <a:chExt cx="1584576" cy="196550"/>
          </a:xfrm>
        </p:grpSpPr>
        <p:sp>
          <p:nvSpPr>
            <p:cNvPr id="790" name="Google Shape;790;p9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9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9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9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9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9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9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9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9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9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9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9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9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9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9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9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9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9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8" name="Google Shape;808;p90"/>
          <p:cNvSpPr txBox="1"/>
          <p:nvPr>
            <p:ph type="title"/>
          </p:nvPr>
        </p:nvSpPr>
        <p:spPr>
          <a:xfrm>
            <a:off x="720010" y="529475"/>
            <a:ext cx="7704000" cy="51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r">
              <a:lnSpc>
                <a:spcPct val="100000"/>
              </a:lnSpc>
              <a:spcBef>
                <a:spcPts val="0"/>
              </a:spcBef>
              <a:spcAft>
                <a:spcPts val="0"/>
              </a:spcAft>
              <a:buSzPts val="2800"/>
              <a:buNone/>
              <a:defRPr>
                <a:latin typeface="Roboto"/>
                <a:ea typeface="Roboto"/>
                <a:cs typeface="Roboto"/>
                <a:sym typeface="Roboto"/>
              </a:defRPr>
            </a:lvl2pPr>
            <a:lvl3pPr lvl="2" algn="r">
              <a:lnSpc>
                <a:spcPct val="100000"/>
              </a:lnSpc>
              <a:spcBef>
                <a:spcPts val="0"/>
              </a:spcBef>
              <a:spcAft>
                <a:spcPts val="0"/>
              </a:spcAft>
              <a:buSzPts val="2800"/>
              <a:buNone/>
              <a:defRPr>
                <a:latin typeface="Roboto"/>
                <a:ea typeface="Roboto"/>
                <a:cs typeface="Roboto"/>
                <a:sym typeface="Roboto"/>
              </a:defRPr>
            </a:lvl3pPr>
            <a:lvl4pPr lvl="3" algn="r">
              <a:lnSpc>
                <a:spcPct val="100000"/>
              </a:lnSpc>
              <a:spcBef>
                <a:spcPts val="0"/>
              </a:spcBef>
              <a:spcAft>
                <a:spcPts val="0"/>
              </a:spcAft>
              <a:buSzPts val="2800"/>
              <a:buNone/>
              <a:defRPr>
                <a:latin typeface="Roboto"/>
                <a:ea typeface="Roboto"/>
                <a:cs typeface="Roboto"/>
                <a:sym typeface="Roboto"/>
              </a:defRPr>
            </a:lvl4pPr>
            <a:lvl5pPr lvl="4" algn="r">
              <a:lnSpc>
                <a:spcPct val="100000"/>
              </a:lnSpc>
              <a:spcBef>
                <a:spcPts val="0"/>
              </a:spcBef>
              <a:spcAft>
                <a:spcPts val="0"/>
              </a:spcAft>
              <a:buSzPts val="2800"/>
              <a:buNone/>
              <a:defRPr>
                <a:latin typeface="Roboto"/>
                <a:ea typeface="Roboto"/>
                <a:cs typeface="Roboto"/>
                <a:sym typeface="Roboto"/>
              </a:defRPr>
            </a:lvl5pPr>
            <a:lvl6pPr lvl="5" algn="r">
              <a:lnSpc>
                <a:spcPct val="100000"/>
              </a:lnSpc>
              <a:spcBef>
                <a:spcPts val="0"/>
              </a:spcBef>
              <a:spcAft>
                <a:spcPts val="0"/>
              </a:spcAft>
              <a:buSzPts val="2800"/>
              <a:buNone/>
              <a:defRPr>
                <a:latin typeface="Roboto"/>
                <a:ea typeface="Roboto"/>
                <a:cs typeface="Roboto"/>
                <a:sym typeface="Roboto"/>
              </a:defRPr>
            </a:lvl6pPr>
            <a:lvl7pPr lvl="6" algn="r">
              <a:lnSpc>
                <a:spcPct val="100000"/>
              </a:lnSpc>
              <a:spcBef>
                <a:spcPts val="0"/>
              </a:spcBef>
              <a:spcAft>
                <a:spcPts val="0"/>
              </a:spcAft>
              <a:buSzPts val="2800"/>
              <a:buNone/>
              <a:defRPr>
                <a:latin typeface="Roboto"/>
                <a:ea typeface="Roboto"/>
                <a:cs typeface="Roboto"/>
                <a:sym typeface="Roboto"/>
              </a:defRPr>
            </a:lvl7pPr>
            <a:lvl8pPr lvl="7" algn="r">
              <a:lnSpc>
                <a:spcPct val="100000"/>
              </a:lnSpc>
              <a:spcBef>
                <a:spcPts val="0"/>
              </a:spcBef>
              <a:spcAft>
                <a:spcPts val="0"/>
              </a:spcAft>
              <a:buSzPts val="2800"/>
              <a:buNone/>
              <a:defRPr>
                <a:latin typeface="Roboto"/>
                <a:ea typeface="Roboto"/>
                <a:cs typeface="Roboto"/>
                <a:sym typeface="Roboto"/>
              </a:defRPr>
            </a:lvl8pPr>
            <a:lvl9pPr lvl="8" algn="r">
              <a:lnSpc>
                <a:spcPct val="100000"/>
              </a:lnSpc>
              <a:spcBef>
                <a:spcPts val="0"/>
              </a:spcBef>
              <a:spcAft>
                <a:spcPts val="0"/>
              </a:spcAft>
              <a:buSzPts val="2800"/>
              <a:buNone/>
              <a:defRPr>
                <a:latin typeface="Roboto"/>
                <a:ea typeface="Roboto"/>
                <a:cs typeface="Roboto"/>
                <a:sym typeface="Roboto"/>
              </a:defRPr>
            </a:lvl9pPr>
          </a:lstStyle>
          <a:p/>
        </p:txBody>
      </p:sp>
      <p:sp>
        <p:nvSpPr>
          <p:cNvPr id="809" name="Google Shape;809;p90"/>
          <p:cNvSpPr txBox="1"/>
          <p:nvPr>
            <p:ph idx="1" type="subTitle"/>
          </p:nvPr>
        </p:nvSpPr>
        <p:spPr>
          <a:xfrm>
            <a:off x="720000" y="1789050"/>
            <a:ext cx="4345800" cy="21783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lvl1pPr lvl="0" algn="l">
              <a:lnSpc>
                <a:spcPct val="115000"/>
              </a:lnSpc>
              <a:spcBef>
                <a:spcPts val="0"/>
              </a:spcBef>
              <a:spcAft>
                <a:spcPts val="0"/>
              </a:spcAft>
              <a:buClr>
                <a:schemeClr val="dk2"/>
              </a:buClr>
              <a:buSzPts val="1600"/>
              <a:buFont typeface="Hind Light"/>
              <a:buChar char="●"/>
              <a:defRPr/>
            </a:lvl1pPr>
            <a:lvl2pPr lvl="1" algn="r">
              <a:lnSpc>
                <a:spcPct val="100000"/>
              </a:lnSpc>
              <a:spcBef>
                <a:spcPts val="1600"/>
              </a:spcBef>
              <a:spcAft>
                <a:spcPts val="0"/>
              </a:spcAft>
              <a:buClr>
                <a:srgbClr val="E76A28"/>
              </a:buClr>
              <a:buSzPts val="1600"/>
              <a:buFont typeface="Nunito Light"/>
              <a:buChar char="○"/>
              <a:defRPr sz="2100"/>
            </a:lvl2pPr>
            <a:lvl3pPr lvl="2" algn="r">
              <a:lnSpc>
                <a:spcPct val="100000"/>
              </a:lnSpc>
              <a:spcBef>
                <a:spcPts val="0"/>
              </a:spcBef>
              <a:spcAft>
                <a:spcPts val="0"/>
              </a:spcAft>
              <a:buClr>
                <a:srgbClr val="E76A28"/>
              </a:buClr>
              <a:buSzPts val="1500"/>
              <a:buFont typeface="Nunito Light"/>
              <a:buChar char="■"/>
              <a:defRPr sz="2100"/>
            </a:lvl3pPr>
            <a:lvl4pPr lvl="3" algn="r">
              <a:lnSpc>
                <a:spcPct val="100000"/>
              </a:lnSpc>
              <a:spcBef>
                <a:spcPts val="0"/>
              </a:spcBef>
              <a:spcAft>
                <a:spcPts val="0"/>
              </a:spcAft>
              <a:buClr>
                <a:srgbClr val="E76A28"/>
              </a:buClr>
              <a:buSzPts val="1500"/>
              <a:buFont typeface="Nunito Light"/>
              <a:buChar char="●"/>
              <a:defRPr sz="2100"/>
            </a:lvl4pPr>
            <a:lvl5pPr lvl="4" algn="r">
              <a:lnSpc>
                <a:spcPct val="100000"/>
              </a:lnSpc>
              <a:spcBef>
                <a:spcPts val="0"/>
              </a:spcBef>
              <a:spcAft>
                <a:spcPts val="0"/>
              </a:spcAft>
              <a:buClr>
                <a:srgbClr val="E76A28"/>
              </a:buClr>
              <a:buSzPts val="1400"/>
              <a:buFont typeface="Nunito Light"/>
              <a:buChar char="○"/>
              <a:defRPr sz="2100"/>
            </a:lvl5pPr>
            <a:lvl6pPr lvl="5" algn="r">
              <a:lnSpc>
                <a:spcPct val="100000"/>
              </a:lnSpc>
              <a:spcBef>
                <a:spcPts val="0"/>
              </a:spcBef>
              <a:spcAft>
                <a:spcPts val="0"/>
              </a:spcAft>
              <a:buClr>
                <a:srgbClr val="999999"/>
              </a:buClr>
              <a:buSzPts val="1400"/>
              <a:buFont typeface="Nunito Light"/>
              <a:buChar char="■"/>
              <a:defRPr sz="2100"/>
            </a:lvl6pPr>
            <a:lvl7pPr lvl="6" algn="r">
              <a:lnSpc>
                <a:spcPct val="100000"/>
              </a:lnSpc>
              <a:spcBef>
                <a:spcPts val="0"/>
              </a:spcBef>
              <a:spcAft>
                <a:spcPts val="0"/>
              </a:spcAft>
              <a:buClr>
                <a:srgbClr val="999999"/>
              </a:buClr>
              <a:buSzPts val="1300"/>
              <a:buFont typeface="Nunito Light"/>
              <a:buChar char="●"/>
              <a:defRPr sz="2100"/>
            </a:lvl7pPr>
            <a:lvl8pPr lvl="7" algn="r">
              <a:lnSpc>
                <a:spcPct val="100000"/>
              </a:lnSpc>
              <a:spcBef>
                <a:spcPts val="0"/>
              </a:spcBef>
              <a:spcAft>
                <a:spcPts val="0"/>
              </a:spcAft>
              <a:buClr>
                <a:srgbClr val="999999"/>
              </a:buClr>
              <a:buSzPts val="1300"/>
              <a:buFont typeface="Nunito Light"/>
              <a:buChar char="○"/>
              <a:defRPr sz="2100"/>
            </a:lvl8pPr>
            <a:lvl9pPr lvl="8" algn="r">
              <a:lnSpc>
                <a:spcPct val="100000"/>
              </a:lnSpc>
              <a:spcBef>
                <a:spcPts val="0"/>
              </a:spcBef>
              <a:spcAft>
                <a:spcPts val="0"/>
              </a:spcAft>
              <a:buClr>
                <a:srgbClr val="999999"/>
              </a:buClr>
              <a:buSzPts val="1400"/>
              <a:buFont typeface="Nunito Light"/>
              <a:buChar char="■"/>
              <a:defRPr sz="2100"/>
            </a:lvl9pPr>
          </a:lstStyle>
          <a:p/>
        </p:txBody>
      </p:sp>
      <p:sp>
        <p:nvSpPr>
          <p:cNvPr id="810" name="Google Shape;810;p90"/>
          <p:cNvSpPr/>
          <p:nvPr>
            <p:ph idx="2" type="pic"/>
          </p:nvPr>
        </p:nvSpPr>
        <p:spPr>
          <a:xfrm>
            <a:off x="5532700" y="12933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11" name="Shape 811"/>
        <p:cNvGrpSpPr/>
        <p:nvPr/>
      </p:nvGrpSpPr>
      <p:grpSpPr>
        <a:xfrm>
          <a:off x="0" y="0"/>
          <a:ext cx="0" cy="0"/>
          <a:chOff x="0" y="0"/>
          <a:chExt cx="0" cy="0"/>
        </a:xfrm>
      </p:grpSpPr>
      <p:pic>
        <p:nvPicPr>
          <p:cNvPr id="812" name="Google Shape;812;p91"/>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sp>
        <p:nvSpPr>
          <p:cNvPr id="813" name="Google Shape;813;p91"/>
          <p:cNvSpPr/>
          <p:nvPr/>
        </p:nvSpPr>
        <p:spPr>
          <a:xfrm>
            <a:off x="0" y="0"/>
            <a:ext cx="17289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4" name="Google Shape;814;p91"/>
          <p:cNvGrpSpPr/>
          <p:nvPr/>
        </p:nvGrpSpPr>
        <p:grpSpPr>
          <a:xfrm>
            <a:off x="-943205" y="1741563"/>
            <a:ext cx="1656312" cy="1660374"/>
            <a:chOff x="2929375" y="236175"/>
            <a:chExt cx="805325" cy="807300"/>
          </a:xfrm>
        </p:grpSpPr>
        <p:sp>
          <p:nvSpPr>
            <p:cNvPr id="815" name="Google Shape;815;p9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9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9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9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9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9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9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9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9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9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9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9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9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9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9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9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9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9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9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4" name="Google Shape;834;p91"/>
          <p:cNvGrpSpPr/>
          <p:nvPr/>
        </p:nvGrpSpPr>
        <p:grpSpPr>
          <a:xfrm>
            <a:off x="4302975" y="4715075"/>
            <a:ext cx="538025" cy="157800"/>
            <a:chOff x="2575325" y="1348650"/>
            <a:chExt cx="538025" cy="157800"/>
          </a:xfrm>
        </p:grpSpPr>
        <p:sp>
          <p:nvSpPr>
            <p:cNvPr id="835" name="Google Shape;835;p91"/>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91"/>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91"/>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8" name="Google Shape;838;p91"/>
          <p:cNvGrpSpPr/>
          <p:nvPr/>
        </p:nvGrpSpPr>
        <p:grpSpPr>
          <a:xfrm>
            <a:off x="322789" y="68312"/>
            <a:ext cx="925310" cy="943383"/>
            <a:chOff x="595389" y="1761100"/>
            <a:chExt cx="925310" cy="943383"/>
          </a:xfrm>
        </p:grpSpPr>
        <p:cxnSp>
          <p:nvCxnSpPr>
            <p:cNvPr id="839" name="Google Shape;839;p91"/>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840" name="Google Shape;840;p91"/>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841" name="Google Shape;841;p91"/>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842" name="Google Shape;842;p91"/>
          <p:cNvGrpSpPr/>
          <p:nvPr/>
        </p:nvGrpSpPr>
        <p:grpSpPr>
          <a:xfrm>
            <a:off x="7931839" y="4065800"/>
            <a:ext cx="925310" cy="943383"/>
            <a:chOff x="595389" y="1761100"/>
            <a:chExt cx="925310" cy="943383"/>
          </a:xfrm>
        </p:grpSpPr>
        <p:cxnSp>
          <p:nvCxnSpPr>
            <p:cNvPr id="843" name="Google Shape;843;p91"/>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844" name="Google Shape;844;p91"/>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845" name="Google Shape;845;p91"/>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846" name="Google Shape;846;p91"/>
          <p:cNvGrpSpPr/>
          <p:nvPr/>
        </p:nvGrpSpPr>
        <p:grpSpPr>
          <a:xfrm>
            <a:off x="6839423" y="213224"/>
            <a:ext cx="1584576" cy="196550"/>
            <a:chOff x="750198" y="155824"/>
            <a:chExt cx="1584576" cy="196550"/>
          </a:xfrm>
        </p:grpSpPr>
        <p:sp>
          <p:nvSpPr>
            <p:cNvPr id="847" name="Google Shape;847;p9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9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9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9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9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9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9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9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9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9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9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9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9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9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9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9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9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9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5" name="Google Shape;865;p91"/>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66" name="Google Shape;866;p91"/>
          <p:cNvSpPr txBox="1"/>
          <p:nvPr>
            <p:ph idx="1" type="subTitle"/>
          </p:nvPr>
        </p:nvSpPr>
        <p:spPr>
          <a:xfrm>
            <a:off x="4955264" y="3344402"/>
            <a:ext cx="2976600" cy="6987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4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67" name="Google Shape;867;p91"/>
          <p:cNvSpPr txBox="1"/>
          <p:nvPr>
            <p:ph idx="2" type="subTitle"/>
          </p:nvPr>
        </p:nvSpPr>
        <p:spPr>
          <a:xfrm>
            <a:off x="4955264" y="1967072"/>
            <a:ext cx="2976600" cy="6987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4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68" name="Google Shape;868;p91"/>
          <p:cNvSpPr txBox="1"/>
          <p:nvPr>
            <p:ph idx="3" type="subTitle"/>
          </p:nvPr>
        </p:nvSpPr>
        <p:spPr>
          <a:xfrm>
            <a:off x="4955262" y="3024018"/>
            <a:ext cx="2976600" cy="477600"/>
          </a:xfrm>
          <a:prstGeom prst="rect">
            <a:avLst/>
          </a:prstGeom>
          <a:noFill/>
          <a:ln>
            <a:noFill/>
          </a:ln>
        </p:spPr>
        <p:txBody>
          <a:bodyPr anchorCtr="0" anchor="b" bIns="91425" lIns="91425" spcFirstLastPara="1" rIns="91425" wrap="square" tIns="91425">
            <a:noAutofit/>
          </a:bodyPr>
          <a:lstStyle>
            <a:lvl1pPr lvl="0" algn="r">
              <a:lnSpc>
                <a:spcPct val="115000"/>
              </a:lnSpc>
              <a:spcBef>
                <a:spcPts val="0"/>
              </a:spcBef>
              <a:spcAft>
                <a:spcPts val="0"/>
              </a:spcAft>
              <a:buSzPts val="2400"/>
              <a:buFont typeface="Anton"/>
              <a:buNone/>
              <a:defRPr b="1" sz="2400">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869" name="Google Shape;869;p91"/>
          <p:cNvSpPr txBox="1"/>
          <p:nvPr>
            <p:ph idx="4" type="subTitle"/>
          </p:nvPr>
        </p:nvSpPr>
        <p:spPr>
          <a:xfrm>
            <a:off x="4955262" y="1646688"/>
            <a:ext cx="2976600" cy="477600"/>
          </a:xfrm>
          <a:prstGeom prst="rect">
            <a:avLst/>
          </a:prstGeom>
          <a:noFill/>
          <a:ln>
            <a:noFill/>
          </a:ln>
        </p:spPr>
        <p:txBody>
          <a:bodyPr anchorCtr="0" anchor="b" bIns="91425" lIns="91425" spcFirstLastPara="1" rIns="91425" wrap="square" tIns="91425">
            <a:noAutofit/>
          </a:bodyPr>
          <a:lstStyle>
            <a:lvl1pPr lvl="0" algn="r">
              <a:lnSpc>
                <a:spcPct val="115000"/>
              </a:lnSpc>
              <a:spcBef>
                <a:spcPts val="0"/>
              </a:spcBef>
              <a:spcAft>
                <a:spcPts val="0"/>
              </a:spcAft>
              <a:buSzPts val="2400"/>
              <a:buFont typeface="Anton"/>
              <a:buNone/>
              <a:defRPr b="1" sz="2400">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870" name="Google Shape;870;p91"/>
          <p:cNvSpPr/>
          <p:nvPr>
            <p:ph idx="5" type="pic"/>
          </p:nvPr>
        </p:nvSpPr>
        <p:spPr>
          <a:xfrm>
            <a:off x="1212113" y="1325975"/>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7_2">
    <p:spTree>
      <p:nvGrpSpPr>
        <p:cNvPr id="871" name="Shape 871"/>
        <p:cNvGrpSpPr/>
        <p:nvPr/>
      </p:nvGrpSpPr>
      <p:grpSpPr>
        <a:xfrm>
          <a:off x="0" y="0"/>
          <a:ext cx="0" cy="0"/>
          <a:chOff x="0" y="0"/>
          <a:chExt cx="0" cy="0"/>
        </a:xfrm>
      </p:grpSpPr>
      <p:pic>
        <p:nvPicPr>
          <p:cNvPr id="872" name="Google Shape;872;p92"/>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sp>
        <p:nvSpPr>
          <p:cNvPr id="873" name="Google Shape;873;p92"/>
          <p:cNvSpPr/>
          <p:nvPr/>
        </p:nvSpPr>
        <p:spPr>
          <a:xfrm>
            <a:off x="7340650" y="0"/>
            <a:ext cx="18033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4" name="Google Shape;874;p92"/>
          <p:cNvGrpSpPr/>
          <p:nvPr/>
        </p:nvGrpSpPr>
        <p:grpSpPr>
          <a:xfrm>
            <a:off x="-1008030" y="3427238"/>
            <a:ext cx="1656312" cy="1660374"/>
            <a:chOff x="2929375" y="236175"/>
            <a:chExt cx="805325" cy="807300"/>
          </a:xfrm>
        </p:grpSpPr>
        <p:sp>
          <p:nvSpPr>
            <p:cNvPr id="875" name="Google Shape;875;p9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9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9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9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9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9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9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9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9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9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9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9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9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9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9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9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9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9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9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4" name="Google Shape;894;p92"/>
          <p:cNvGrpSpPr/>
          <p:nvPr/>
        </p:nvGrpSpPr>
        <p:grpSpPr>
          <a:xfrm>
            <a:off x="5532700" y="4715075"/>
            <a:ext cx="538025" cy="157800"/>
            <a:chOff x="2575325" y="1348650"/>
            <a:chExt cx="538025" cy="157800"/>
          </a:xfrm>
        </p:grpSpPr>
        <p:sp>
          <p:nvSpPr>
            <p:cNvPr id="895" name="Google Shape;895;p92"/>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92"/>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92"/>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8" name="Google Shape;898;p92"/>
          <p:cNvGrpSpPr/>
          <p:nvPr/>
        </p:nvGrpSpPr>
        <p:grpSpPr>
          <a:xfrm>
            <a:off x="-246311" y="-75763"/>
            <a:ext cx="925310" cy="943383"/>
            <a:chOff x="595389" y="1761100"/>
            <a:chExt cx="925310" cy="943383"/>
          </a:xfrm>
        </p:grpSpPr>
        <p:cxnSp>
          <p:nvCxnSpPr>
            <p:cNvPr id="899" name="Google Shape;899;p92"/>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900" name="Google Shape;900;p92"/>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901" name="Google Shape;901;p92"/>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902" name="Google Shape;902;p92"/>
          <p:cNvGrpSpPr/>
          <p:nvPr/>
        </p:nvGrpSpPr>
        <p:grpSpPr>
          <a:xfrm>
            <a:off x="2917989" y="4603375"/>
            <a:ext cx="925310" cy="943383"/>
            <a:chOff x="595389" y="1761100"/>
            <a:chExt cx="925310" cy="943383"/>
          </a:xfrm>
        </p:grpSpPr>
        <p:cxnSp>
          <p:nvCxnSpPr>
            <p:cNvPr id="903" name="Google Shape;903;p92"/>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904" name="Google Shape;904;p92"/>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905" name="Google Shape;905;p92"/>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906" name="Google Shape;906;p92"/>
          <p:cNvGrpSpPr/>
          <p:nvPr/>
        </p:nvGrpSpPr>
        <p:grpSpPr>
          <a:xfrm>
            <a:off x="3777323" y="213224"/>
            <a:ext cx="1584576" cy="196550"/>
            <a:chOff x="750198" y="155824"/>
            <a:chExt cx="1584576" cy="196550"/>
          </a:xfrm>
        </p:grpSpPr>
        <p:sp>
          <p:nvSpPr>
            <p:cNvPr id="907" name="Google Shape;907;p9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9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9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9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9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9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9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9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9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9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9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9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9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9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9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9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9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9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5" name="Google Shape;925;p92"/>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26" name="Google Shape;926;p92"/>
          <p:cNvSpPr txBox="1"/>
          <p:nvPr>
            <p:ph idx="1" type="subTitle"/>
          </p:nvPr>
        </p:nvSpPr>
        <p:spPr>
          <a:xfrm>
            <a:off x="986200" y="2852532"/>
            <a:ext cx="3094200" cy="594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927" name="Google Shape;927;p92"/>
          <p:cNvSpPr txBox="1"/>
          <p:nvPr>
            <p:ph idx="2" type="subTitle"/>
          </p:nvPr>
        </p:nvSpPr>
        <p:spPr>
          <a:xfrm>
            <a:off x="986200" y="3998373"/>
            <a:ext cx="3094200" cy="594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928" name="Google Shape;928;p92"/>
          <p:cNvSpPr txBox="1"/>
          <p:nvPr>
            <p:ph idx="3" type="subTitle"/>
          </p:nvPr>
        </p:nvSpPr>
        <p:spPr>
          <a:xfrm>
            <a:off x="986200" y="1706691"/>
            <a:ext cx="3094200" cy="594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929" name="Google Shape;929;p92"/>
          <p:cNvSpPr txBox="1"/>
          <p:nvPr>
            <p:ph idx="4" type="subTitle"/>
          </p:nvPr>
        </p:nvSpPr>
        <p:spPr>
          <a:xfrm>
            <a:off x="986210" y="2531141"/>
            <a:ext cx="3094200" cy="4776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Anton"/>
              <a:buNone/>
              <a:defRPr b="1" sz="2400">
                <a:solidFill>
                  <a:schemeClr val="dk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30" name="Google Shape;930;p92"/>
          <p:cNvSpPr txBox="1"/>
          <p:nvPr>
            <p:ph idx="5" type="subTitle"/>
          </p:nvPr>
        </p:nvSpPr>
        <p:spPr>
          <a:xfrm>
            <a:off x="986210" y="1385300"/>
            <a:ext cx="3094200" cy="4776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Anton"/>
              <a:buNone/>
              <a:defRPr b="1" sz="2400">
                <a:solidFill>
                  <a:schemeClr val="dk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31" name="Google Shape;931;p92"/>
          <p:cNvSpPr txBox="1"/>
          <p:nvPr>
            <p:ph idx="6" type="subTitle"/>
          </p:nvPr>
        </p:nvSpPr>
        <p:spPr>
          <a:xfrm>
            <a:off x="986229" y="3676982"/>
            <a:ext cx="3094200" cy="4776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Anton"/>
              <a:buNone/>
              <a:defRPr b="1" sz="2400">
                <a:solidFill>
                  <a:schemeClr val="dk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32" name="Google Shape;932;p92"/>
          <p:cNvSpPr/>
          <p:nvPr>
            <p:ph idx="7" type="pic"/>
          </p:nvPr>
        </p:nvSpPr>
        <p:spPr>
          <a:xfrm>
            <a:off x="5532700" y="12933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sp>
      <p:grpSp>
        <p:nvGrpSpPr>
          <p:cNvPr id="933" name="Google Shape;933;p92"/>
          <p:cNvGrpSpPr/>
          <p:nvPr/>
        </p:nvGrpSpPr>
        <p:grpSpPr>
          <a:xfrm>
            <a:off x="8565764" y="2067650"/>
            <a:ext cx="925310" cy="943383"/>
            <a:chOff x="595389" y="1761100"/>
            <a:chExt cx="925310" cy="943383"/>
          </a:xfrm>
        </p:grpSpPr>
        <p:cxnSp>
          <p:nvCxnSpPr>
            <p:cNvPr id="934" name="Google Shape;934;p92"/>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935" name="Google Shape;935;p92"/>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936" name="Google Shape;936;p92"/>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_1">
    <p:spTree>
      <p:nvGrpSpPr>
        <p:cNvPr id="937" name="Shape 937"/>
        <p:cNvGrpSpPr/>
        <p:nvPr/>
      </p:nvGrpSpPr>
      <p:grpSpPr>
        <a:xfrm>
          <a:off x="0" y="0"/>
          <a:ext cx="0" cy="0"/>
          <a:chOff x="0" y="0"/>
          <a:chExt cx="0" cy="0"/>
        </a:xfrm>
      </p:grpSpPr>
      <p:pic>
        <p:nvPicPr>
          <p:cNvPr id="938" name="Google Shape;938;p93"/>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sp>
        <p:nvSpPr>
          <p:cNvPr id="939" name="Google Shape;939;p93"/>
          <p:cNvSpPr/>
          <p:nvPr/>
        </p:nvSpPr>
        <p:spPr>
          <a:xfrm>
            <a:off x="0" y="0"/>
            <a:ext cx="13398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0" name="Google Shape;940;p93"/>
          <p:cNvGrpSpPr/>
          <p:nvPr/>
        </p:nvGrpSpPr>
        <p:grpSpPr>
          <a:xfrm>
            <a:off x="8632895" y="1741563"/>
            <a:ext cx="1656312" cy="1660374"/>
            <a:chOff x="2929375" y="236175"/>
            <a:chExt cx="805325" cy="807300"/>
          </a:xfrm>
        </p:grpSpPr>
        <p:sp>
          <p:nvSpPr>
            <p:cNvPr id="941" name="Google Shape;941;p9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9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9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9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9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9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9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9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9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9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9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9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9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9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9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9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9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9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9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0" name="Google Shape;960;p93"/>
          <p:cNvGrpSpPr/>
          <p:nvPr/>
        </p:nvGrpSpPr>
        <p:grpSpPr>
          <a:xfrm>
            <a:off x="4302975" y="4715075"/>
            <a:ext cx="538025" cy="157800"/>
            <a:chOff x="2575325" y="1348650"/>
            <a:chExt cx="538025" cy="157800"/>
          </a:xfrm>
        </p:grpSpPr>
        <p:sp>
          <p:nvSpPr>
            <p:cNvPr id="961" name="Google Shape;961;p93"/>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93"/>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93"/>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4" name="Google Shape;964;p93"/>
          <p:cNvGrpSpPr/>
          <p:nvPr/>
        </p:nvGrpSpPr>
        <p:grpSpPr>
          <a:xfrm>
            <a:off x="-253511" y="68312"/>
            <a:ext cx="925310" cy="943383"/>
            <a:chOff x="595389" y="1761100"/>
            <a:chExt cx="925310" cy="943383"/>
          </a:xfrm>
        </p:grpSpPr>
        <p:cxnSp>
          <p:nvCxnSpPr>
            <p:cNvPr id="965" name="Google Shape;965;p93"/>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966" name="Google Shape;966;p93"/>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967" name="Google Shape;967;p93"/>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968" name="Google Shape;968;p93"/>
          <p:cNvGrpSpPr/>
          <p:nvPr/>
        </p:nvGrpSpPr>
        <p:grpSpPr>
          <a:xfrm>
            <a:off x="8580189" y="4463100"/>
            <a:ext cx="925310" cy="943383"/>
            <a:chOff x="595389" y="1761100"/>
            <a:chExt cx="925310" cy="943383"/>
          </a:xfrm>
        </p:grpSpPr>
        <p:cxnSp>
          <p:nvCxnSpPr>
            <p:cNvPr id="969" name="Google Shape;969;p93"/>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970" name="Google Shape;970;p93"/>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971" name="Google Shape;971;p93"/>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972" name="Google Shape;972;p93"/>
          <p:cNvGrpSpPr/>
          <p:nvPr/>
        </p:nvGrpSpPr>
        <p:grpSpPr>
          <a:xfrm>
            <a:off x="6839423" y="213224"/>
            <a:ext cx="1584576" cy="196550"/>
            <a:chOff x="750198" y="155824"/>
            <a:chExt cx="1584576" cy="196550"/>
          </a:xfrm>
        </p:grpSpPr>
        <p:sp>
          <p:nvSpPr>
            <p:cNvPr id="973" name="Google Shape;973;p9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9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9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9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9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9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9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9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9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9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9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9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9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9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9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9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9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9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1" name="Google Shape;991;p93"/>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atin typeface="Roboto"/>
                <a:ea typeface="Roboto"/>
                <a:cs typeface="Roboto"/>
                <a:sym typeface="Roboto"/>
              </a:defRPr>
            </a:lvl2pPr>
            <a:lvl3pPr lvl="2" algn="l">
              <a:lnSpc>
                <a:spcPct val="100000"/>
              </a:lnSpc>
              <a:spcBef>
                <a:spcPts val="0"/>
              </a:spcBef>
              <a:spcAft>
                <a:spcPts val="0"/>
              </a:spcAft>
              <a:buSzPts val="2800"/>
              <a:buNone/>
              <a:defRPr>
                <a:latin typeface="Roboto"/>
                <a:ea typeface="Roboto"/>
                <a:cs typeface="Roboto"/>
                <a:sym typeface="Roboto"/>
              </a:defRPr>
            </a:lvl3pPr>
            <a:lvl4pPr lvl="3" algn="l">
              <a:lnSpc>
                <a:spcPct val="100000"/>
              </a:lnSpc>
              <a:spcBef>
                <a:spcPts val="0"/>
              </a:spcBef>
              <a:spcAft>
                <a:spcPts val="0"/>
              </a:spcAft>
              <a:buSzPts val="2800"/>
              <a:buNone/>
              <a:defRPr>
                <a:latin typeface="Roboto"/>
                <a:ea typeface="Roboto"/>
                <a:cs typeface="Roboto"/>
                <a:sym typeface="Roboto"/>
              </a:defRPr>
            </a:lvl4pPr>
            <a:lvl5pPr lvl="4" algn="l">
              <a:lnSpc>
                <a:spcPct val="100000"/>
              </a:lnSpc>
              <a:spcBef>
                <a:spcPts val="0"/>
              </a:spcBef>
              <a:spcAft>
                <a:spcPts val="0"/>
              </a:spcAft>
              <a:buSzPts val="2800"/>
              <a:buNone/>
              <a:defRPr>
                <a:latin typeface="Roboto"/>
                <a:ea typeface="Roboto"/>
                <a:cs typeface="Roboto"/>
                <a:sym typeface="Roboto"/>
              </a:defRPr>
            </a:lvl5pPr>
            <a:lvl6pPr lvl="5" algn="l">
              <a:lnSpc>
                <a:spcPct val="100000"/>
              </a:lnSpc>
              <a:spcBef>
                <a:spcPts val="0"/>
              </a:spcBef>
              <a:spcAft>
                <a:spcPts val="0"/>
              </a:spcAft>
              <a:buSzPts val="2800"/>
              <a:buNone/>
              <a:defRPr>
                <a:latin typeface="Roboto"/>
                <a:ea typeface="Roboto"/>
                <a:cs typeface="Roboto"/>
                <a:sym typeface="Roboto"/>
              </a:defRPr>
            </a:lvl6pPr>
            <a:lvl7pPr lvl="6" algn="l">
              <a:lnSpc>
                <a:spcPct val="100000"/>
              </a:lnSpc>
              <a:spcBef>
                <a:spcPts val="0"/>
              </a:spcBef>
              <a:spcAft>
                <a:spcPts val="0"/>
              </a:spcAft>
              <a:buSzPts val="2800"/>
              <a:buNone/>
              <a:defRPr>
                <a:latin typeface="Roboto"/>
                <a:ea typeface="Roboto"/>
                <a:cs typeface="Roboto"/>
                <a:sym typeface="Roboto"/>
              </a:defRPr>
            </a:lvl7pPr>
            <a:lvl8pPr lvl="7" algn="l">
              <a:lnSpc>
                <a:spcPct val="100000"/>
              </a:lnSpc>
              <a:spcBef>
                <a:spcPts val="0"/>
              </a:spcBef>
              <a:spcAft>
                <a:spcPts val="0"/>
              </a:spcAft>
              <a:buSzPts val="2800"/>
              <a:buNone/>
              <a:defRPr>
                <a:latin typeface="Roboto"/>
                <a:ea typeface="Roboto"/>
                <a:cs typeface="Roboto"/>
                <a:sym typeface="Roboto"/>
              </a:defRPr>
            </a:lvl8pPr>
            <a:lvl9pPr lvl="8" algn="l">
              <a:lnSpc>
                <a:spcPct val="100000"/>
              </a:lnSpc>
              <a:spcBef>
                <a:spcPts val="0"/>
              </a:spcBef>
              <a:spcAft>
                <a:spcPts val="0"/>
              </a:spcAft>
              <a:buSzPts val="2800"/>
              <a:buNone/>
              <a:defRPr>
                <a:latin typeface="Roboto"/>
                <a:ea typeface="Roboto"/>
                <a:cs typeface="Roboto"/>
                <a:sym typeface="Roboto"/>
              </a:defRPr>
            </a:lvl9pPr>
          </a:lstStyle>
          <a:p/>
        </p:txBody>
      </p:sp>
      <p:sp>
        <p:nvSpPr>
          <p:cNvPr id="992" name="Google Shape;992;p93"/>
          <p:cNvSpPr txBox="1"/>
          <p:nvPr>
            <p:ph idx="1" type="subTitle"/>
          </p:nvPr>
        </p:nvSpPr>
        <p:spPr>
          <a:xfrm>
            <a:off x="3778749" y="1963799"/>
            <a:ext cx="2231400" cy="5559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93" name="Google Shape;993;p93"/>
          <p:cNvSpPr txBox="1"/>
          <p:nvPr>
            <p:ph idx="2" type="subTitle"/>
          </p:nvPr>
        </p:nvSpPr>
        <p:spPr>
          <a:xfrm>
            <a:off x="6192753" y="1963799"/>
            <a:ext cx="2231400" cy="5559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94" name="Google Shape;994;p93"/>
          <p:cNvSpPr txBox="1"/>
          <p:nvPr>
            <p:ph idx="3" type="subTitle"/>
          </p:nvPr>
        </p:nvSpPr>
        <p:spPr>
          <a:xfrm>
            <a:off x="3778653" y="3525209"/>
            <a:ext cx="2231400" cy="5559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95" name="Google Shape;995;p93"/>
          <p:cNvSpPr txBox="1"/>
          <p:nvPr>
            <p:ph idx="4" type="subTitle"/>
          </p:nvPr>
        </p:nvSpPr>
        <p:spPr>
          <a:xfrm>
            <a:off x="6192619" y="3525209"/>
            <a:ext cx="2231400" cy="5559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96" name="Google Shape;996;p93"/>
          <p:cNvSpPr txBox="1"/>
          <p:nvPr>
            <p:ph idx="5" type="subTitle"/>
          </p:nvPr>
        </p:nvSpPr>
        <p:spPr>
          <a:xfrm>
            <a:off x="3778600" y="1646525"/>
            <a:ext cx="2231400" cy="477600"/>
          </a:xfrm>
          <a:prstGeom prst="rect">
            <a:avLst/>
          </a:prstGeom>
          <a:noFill/>
          <a:ln>
            <a:noFill/>
          </a:ln>
        </p:spPr>
        <p:txBody>
          <a:bodyPr anchorCtr="0" anchor="b" bIns="91425" lIns="91425" spcFirstLastPara="1" rIns="91425" wrap="square" tIns="91425">
            <a:noAutofit/>
          </a:bodyPr>
          <a:lstStyle>
            <a:lvl1pPr lvl="0" algn="r">
              <a:lnSpc>
                <a:spcPct val="115000"/>
              </a:lnSpc>
              <a:spcBef>
                <a:spcPts val="0"/>
              </a:spcBef>
              <a:spcAft>
                <a:spcPts val="0"/>
              </a:spcAft>
              <a:buSzPts val="2400"/>
              <a:buFont typeface="Anton"/>
              <a:buNone/>
              <a:defRPr b="1" sz="2400">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97" name="Google Shape;997;p93"/>
          <p:cNvSpPr txBox="1"/>
          <p:nvPr>
            <p:ph idx="6" type="subTitle"/>
          </p:nvPr>
        </p:nvSpPr>
        <p:spPr>
          <a:xfrm>
            <a:off x="6192536" y="1646525"/>
            <a:ext cx="2231400" cy="477600"/>
          </a:xfrm>
          <a:prstGeom prst="rect">
            <a:avLst/>
          </a:prstGeom>
          <a:noFill/>
          <a:ln>
            <a:noFill/>
          </a:ln>
        </p:spPr>
        <p:txBody>
          <a:bodyPr anchorCtr="0" anchor="b" bIns="91425" lIns="91425" spcFirstLastPara="1" rIns="91425" wrap="square" tIns="91425">
            <a:noAutofit/>
          </a:bodyPr>
          <a:lstStyle>
            <a:lvl1pPr lvl="0" algn="r">
              <a:lnSpc>
                <a:spcPct val="115000"/>
              </a:lnSpc>
              <a:spcBef>
                <a:spcPts val="0"/>
              </a:spcBef>
              <a:spcAft>
                <a:spcPts val="0"/>
              </a:spcAft>
              <a:buSzPts val="2400"/>
              <a:buFont typeface="Anton"/>
              <a:buNone/>
              <a:defRPr b="1" sz="2400">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98" name="Google Shape;998;p93"/>
          <p:cNvSpPr txBox="1"/>
          <p:nvPr>
            <p:ph idx="7" type="subTitle"/>
          </p:nvPr>
        </p:nvSpPr>
        <p:spPr>
          <a:xfrm>
            <a:off x="3778600" y="3194884"/>
            <a:ext cx="2231400" cy="477600"/>
          </a:xfrm>
          <a:prstGeom prst="rect">
            <a:avLst/>
          </a:prstGeom>
          <a:noFill/>
          <a:ln>
            <a:noFill/>
          </a:ln>
        </p:spPr>
        <p:txBody>
          <a:bodyPr anchorCtr="0" anchor="b" bIns="91425" lIns="91425" spcFirstLastPara="1" rIns="91425" wrap="square" tIns="91425">
            <a:noAutofit/>
          </a:bodyPr>
          <a:lstStyle>
            <a:lvl1pPr lvl="0" algn="r">
              <a:lnSpc>
                <a:spcPct val="115000"/>
              </a:lnSpc>
              <a:spcBef>
                <a:spcPts val="0"/>
              </a:spcBef>
              <a:spcAft>
                <a:spcPts val="0"/>
              </a:spcAft>
              <a:buSzPts val="2400"/>
              <a:buFont typeface="Anton"/>
              <a:buNone/>
              <a:defRPr b="1" sz="2400">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99" name="Google Shape;999;p93"/>
          <p:cNvSpPr txBox="1"/>
          <p:nvPr>
            <p:ph idx="8" type="subTitle"/>
          </p:nvPr>
        </p:nvSpPr>
        <p:spPr>
          <a:xfrm>
            <a:off x="6192536" y="3194884"/>
            <a:ext cx="2231400" cy="477600"/>
          </a:xfrm>
          <a:prstGeom prst="rect">
            <a:avLst/>
          </a:prstGeom>
          <a:noFill/>
          <a:ln>
            <a:noFill/>
          </a:ln>
        </p:spPr>
        <p:txBody>
          <a:bodyPr anchorCtr="0" anchor="b" bIns="91425" lIns="91425" spcFirstLastPara="1" rIns="91425" wrap="square" tIns="91425">
            <a:noAutofit/>
          </a:bodyPr>
          <a:lstStyle>
            <a:lvl1pPr lvl="0" algn="r">
              <a:lnSpc>
                <a:spcPct val="115000"/>
              </a:lnSpc>
              <a:spcBef>
                <a:spcPts val="0"/>
              </a:spcBef>
              <a:spcAft>
                <a:spcPts val="0"/>
              </a:spcAft>
              <a:buSzPts val="2400"/>
              <a:buFont typeface="Anton"/>
              <a:buNone/>
              <a:defRPr b="1" sz="2400">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000" name="Google Shape;1000;p93"/>
          <p:cNvSpPr/>
          <p:nvPr>
            <p:ph idx="9" type="pic"/>
          </p:nvPr>
        </p:nvSpPr>
        <p:spPr>
          <a:xfrm>
            <a:off x="921425" y="1443900"/>
            <a:ext cx="2579100" cy="28542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1001" name="Shape 1001"/>
        <p:cNvGrpSpPr/>
        <p:nvPr/>
      </p:nvGrpSpPr>
      <p:grpSpPr>
        <a:xfrm>
          <a:off x="0" y="0"/>
          <a:ext cx="0" cy="0"/>
          <a:chOff x="0" y="0"/>
          <a:chExt cx="0" cy="0"/>
        </a:xfrm>
      </p:grpSpPr>
      <p:pic>
        <p:nvPicPr>
          <p:cNvPr id="1002" name="Google Shape;1002;p94"/>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grpSp>
        <p:nvGrpSpPr>
          <p:cNvPr id="1003" name="Google Shape;1003;p94"/>
          <p:cNvGrpSpPr/>
          <p:nvPr/>
        </p:nvGrpSpPr>
        <p:grpSpPr>
          <a:xfrm>
            <a:off x="8032695" y="4147613"/>
            <a:ext cx="1656312" cy="1660374"/>
            <a:chOff x="2929375" y="236175"/>
            <a:chExt cx="805325" cy="807300"/>
          </a:xfrm>
        </p:grpSpPr>
        <p:sp>
          <p:nvSpPr>
            <p:cNvPr id="1004" name="Google Shape;1004;p9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9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9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9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9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9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9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9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9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9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9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9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9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9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9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9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9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9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9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3" name="Google Shape;1023;p94"/>
          <p:cNvGrpSpPr/>
          <p:nvPr/>
        </p:nvGrpSpPr>
        <p:grpSpPr>
          <a:xfrm>
            <a:off x="4300600" y="4743900"/>
            <a:ext cx="538025" cy="157800"/>
            <a:chOff x="2575325" y="1348650"/>
            <a:chExt cx="538025" cy="157800"/>
          </a:xfrm>
        </p:grpSpPr>
        <p:sp>
          <p:nvSpPr>
            <p:cNvPr id="1024" name="Google Shape;1024;p9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9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9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7" name="Google Shape;1027;p94"/>
          <p:cNvGrpSpPr/>
          <p:nvPr/>
        </p:nvGrpSpPr>
        <p:grpSpPr>
          <a:xfrm>
            <a:off x="-323011" y="3530000"/>
            <a:ext cx="925310" cy="943383"/>
            <a:chOff x="595389" y="1761100"/>
            <a:chExt cx="925310" cy="943383"/>
          </a:xfrm>
        </p:grpSpPr>
        <p:cxnSp>
          <p:nvCxnSpPr>
            <p:cNvPr id="1028" name="Google Shape;1028;p94"/>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029" name="Google Shape;1029;p94"/>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030" name="Google Shape;1030;p94"/>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1031" name="Google Shape;1031;p94"/>
          <p:cNvGrpSpPr/>
          <p:nvPr/>
        </p:nvGrpSpPr>
        <p:grpSpPr>
          <a:xfrm>
            <a:off x="7400823" y="177199"/>
            <a:ext cx="1584576" cy="196550"/>
            <a:chOff x="750198" y="155824"/>
            <a:chExt cx="1584576" cy="196550"/>
          </a:xfrm>
        </p:grpSpPr>
        <p:sp>
          <p:nvSpPr>
            <p:cNvPr id="1032" name="Google Shape;1032;p9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9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9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9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9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9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9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9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9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9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9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9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9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9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9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9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9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9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0" name="Google Shape;1050;p94"/>
          <p:cNvGrpSpPr/>
          <p:nvPr/>
        </p:nvGrpSpPr>
        <p:grpSpPr>
          <a:xfrm>
            <a:off x="8529739" y="965475"/>
            <a:ext cx="925310" cy="943383"/>
            <a:chOff x="595389" y="1761100"/>
            <a:chExt cx="925310" cy="943383"/>
          </a:xfrm>
        </p:grpSpPr>
        <p:cxnSp>
          <p:nvCxnSpPr>
            <p:cNvPr id="1051" name="Google Shape;1051;p94"/>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052" name="Google Shape;1052;p94"/>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053" name="Google Shape;1053;p94"/>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sp>
        <p:nvSpPr>
          <p:cNvPr id="1054" name="Google Shape;1054;p94"/>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1055" name="Google Shape;1055;p94"/>
          <p:cNvGrpSpPr/>
          <p:nvPr/>
        </p:nvGrpSpPr>
        <p:grpSpPr>
          <a:xfrm>
            <a:off x="-567955" y="-694887"/>
            <a:ext cx="1656312" cy="1660374"/>
            <a:chOff x="2929375" y="236175"/>
            <a:chExt cx="805325" cy="807300"/>
          </a:xfrm>
        </p:grpSpPr>
        <p:sp>
          <p:nvSpPr>
            <p:cNvPr id="1056" name="Google Shape;1056;p9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9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9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9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9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9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9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9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9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9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9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9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9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9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9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9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9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9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9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75" name="Shape 1075"/>
        <p:cNvGrpSpPr/>
        <p:nvPr/>
      </p:nvGrpSpPr>
      <p:grpSpPr>
        <a:xfrm>
          <a:off x="0" y="0"/>
          <a:ext cx="0" cy="0"/>
          <a:chOff x="0" y="0"/>
          <a:chExt cx="0" cy="0"/>
        </a:xfrm>
      </p:grpSpPr>
      <p:pic>
        <p:nvPicPr>
          <p:cNvPr id="1076" name="Google Shape;1076;p95"/>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sp>
        <p:nvSpPr>
          <p:cNvPr id="1077" name="Google Shape;1077;p95"/>
          <p:cNvSpPr/>
          <p:nvPr/>
        </p:nvSpPr>
        <p:spPr>
          <a:xfrm>
            <a:off x="0" y="3565875"/>
            <a:ext cx="9144000" cy="1577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8" name="Google Shape;1078;p95"/>
          <p:cNvGrpSpPr/>
          <p:nvPr/>
        </p:nvGrpSpPr>
        <p:grpSpPr>
          <a:xfrm>
            <a:off x="-1159330" y="1458601"/>
            <a:ext cx="1656312" cy="1660374"/>
            <a:chOff x="2929375" y="236175"/>
            <a:chExt cx="805325" cy="807300"/>
          </a:xfrm>
        </p:grpSpPr>
        <p:sp>
          <p:nvSpPr>
            <p:cNvPr id="1079" name="Google Shape;1079;p9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9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9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9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9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9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9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9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9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9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9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9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9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9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9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9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9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9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9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8" name="Google Shape;1098;p95"/>
          <p:cNvGrpSpPr/>
          <p:nvPr/>
        </p:nvGrpSpPr>
        <p:grpSpPr>
          <a:xfrm>
            <a:off x="4302988" y="4715075"/>
            <a:ext cx="538025" cy="157800"/>
            <a:chOff x="2575325" y="1348650"/>
            <a:chExt cx="538025" cy="157800"/>
          </a:xfrm>
        </p:grpSpPr>
        <p:sp>
          <p:nvSpPr>
            <p:cNvPr id="1099" name="Google Shape;1099;p95"/>
            <p:cNvSpPr/>
            <p:nvPr/>
          </p:nvSpPr>
          <p:spPr>
            <a:xfrm>
              <a:off x="2575325"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95"/>
            <p:cNvSpPr/>
            <p:nvPr/>
          </p:nvSpPr>
          <p:spPr>
            <a:xfrm>
              <a:off x="2765438"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95"/>
            <p:cNvSpPr/>
            <p:nvPr/>
          </p:nvSpPr>
          <p:spPr>
            <a:xfrm>
              <a:off x="2955550"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2" name="Google Shape;1102;p95"/>
          <p:cNvGrpSpPr/>
          <p:nvPr/>
        </p:nvGrpSpPr>
        <p:grpSpPr>
          <a:xfrm>
            <a:off x="-296736" y="-320688"/>
            <a:ext cx="925310" cy="943383"/>
            <a:chOff x="595389" y="1761100"/>
            <a:chExt cx="925310" cy="943383"/>
          </a:xfrm>
        </p:grpSpPr>
        <p:cxnSp>
          <p:nvCxnSpPr>
            <p:cNvPr id="1103" name="Google Shape;1103;p95"/>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104" name="Google Shape;1104;p95"/>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105" name="Google Shape;1105;p95"/>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1106" name="Google Shape;1106;p95"/>
          <p:cNvGrpSpPr/>
          <p:nvPr/>
        </p:nvGrpSpPr>
        <p:grpSpPr>
          <a:xfrm>
            <a:off x="8608989" y="2100062"/>
            <a:ext cx="925310" cy="943383"/>
            <a:chOff x="595389" y="1761100"/>
            <a:chExt cx="925310" cy="943383"/>
          </a:xfrm>
        </p:grpSpPr>
        <p:cxnSp>
          <p:nvCxnSpPr>
            <p:cNvPr id="1107" name="Google Shape;1107;p95"/>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108" name="Google Shape;1108;p95"/>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109" name="Google Shape;1109;p95"/>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1110" name="Google Shape;1110;p95"/>
          <p:cNvGrpSpPr/>
          <p:nvPr/>
        </p:nvGrpSpPr>
        <p:grpSpPr>
          <a:xfrm>
            <a:off x="6839423" y="213224"/>
            <a:ext cx="1584576" cy="196550"/>
            <a:chOff x="750198" y="155824"/>
            <a:chExt cx="1584576" cy="196550"/>
          </a:xfrm>
        </p:grpSpPr>
        <p:sp>
          <p:nvSpPr>
            <p:cNvPr id="1111" name="Google Shape;1111;p9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9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9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9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9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9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9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9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9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9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9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9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9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9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9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9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9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9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9" name="Google Shape;1129;p95"/>
          <p:cNvSpPr txBox="1"/>
          <p:nvPr>
            <p:ph type="title"/>
          </p:nvPr>
        </p:nvSpPr>
        <p:spPr>
          <a:xfrm>
            <a:off x="719900" y="882475"/>
            <a:ext cx="7704000" cy="1317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130" name="Google Shape;1130;p95"/>
          <p:cNvSpPr/>
          <p:nvPr>
            <p:ph idx="2" type="pic"/>
          </p:nvPr>
        </p:nvSpPr>
        <p:spPr>
          <a:xfrm>
            <a:off x="720000" y="2416025"/>
            <a:ext cx="7704000" cy="18450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sp>
      <p:grpSp>
        <p:nvGrpSpPr>
          <p:cNvPr id="1131" name="Google Shape;1131;p95"/>
          <p:cNvGrpSpPr/>
          <p:nvPr/>
        </p:nvGrpSpPr>
        <p:grpSpPr>
          <a:xfrm>
            <a:off x="8111795" y="4368926"/>
            <a:ext cx="1656312" cy="1660374"/>
            <a:chOff x="2929375" y="236175"/>
            <a:chExt cx="805325" cy="807300"/>
          </a:xfrm>
        </p:grpSpPr>
        <p:sp>
          <p:nvSpPr>
            <p:cNvPr id="1132" name="Google Shape;1132;p9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9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9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9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9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9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9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9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9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9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9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9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9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9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9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9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9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9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9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_1">
    <p:spTree>
      <p:nvGrpSpPr>
        <p:cNvPr id="1151" name="Shape 1151"/>
        <p:cNvGrpSpPr/>
        <p:nvPr/>
      </p:nvGrpSpPr>
      <p:grpSpPr>
        <a:xfrm>
          <a:off x="0" y="0"/>
          <a:ext cx="0" cy="0"/>
          <a:chOff x="0" y="0"/>
          <a:chExt cx="0" cy="0"/>
        </a:xfrm>
      </p:grpSpPr>
      <p:sp>
        <p:nvSpPr>
          <p:cNvPr id="1152" name="Google Shape;1152;p96"/>
          <p:cNvSpPr/>
          <p:nvPr/>
        </p:nvSpPr>
        <p:spPr>
          <a:xfrm>
            <a:off x="714600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3" name="Google Shape;1153;p96"/>
          <p:cNvGrpSpPr/>
          <p:nvPr/>
        </p:nvGrpSpPr>
        <p:grpSpPr>
          <a:xfrm>
            <a:off x="-480205" y="4183638"/>
            <a:ext cx="1656312" cy="1660374"/>
            <a:chOff x="2929375" y="236175"/>
            <a:chExt cx="805325" cy="807300"/>
          </a:xfrm>
        </p:grpSpPr>
        <p:sp>
          <p:nvSpPr>
            <p:cNvPr id="1154" name="Google Shape;1154;p9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9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9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9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9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9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9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9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9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9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9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9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9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9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9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9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9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9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9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3" name="Google Shape;1173;p96"/>
          <p:cNvGrpSpPr/>
          <p:nvPr/>
        </p:nvGrpSpPr>
        <p:grpSpPr>
          <a:xfrm>
            <a:off x="4302975" y="4715075"/>
            <a:ext cx="538025" cy="157800"/>
            <a:chOff x="2575325" y="1348650"/>
            <a:chExt cx="538025" cy="157800"/>
          </a:xfrm>
        </p:grpSpPr>
        <p:sp>
          <p:nvSpPr>
            <p:cNvPr id="1174" name="Google Shape;1174;p9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9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9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7" name="Google Shape;1177;p96"/>
          <p:cNvGrpSpPr/>
          <p:nvPr/>
        </p:nvGrpSpPr>
        <p:grpSpPr>
          <a:xfrm>
            <a:off x="-397586" y="474962"/>
            <a:ext cx="925310" cy="943383"/>
            <a:chOff x="595389" y="1761100"/>
            <a:chExt cx="925310" cy="943383"/>
          </a:xfrm>
        </p:grpSpPr>
        <p:cxnSp>
          <p:nvCxnSpPr>
            <p:cNvPr id="1178" name="Google Shape;1178;p96"/>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179" name="Google Shape;1179;p96"/>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180" name="Google Shape;1180;p96"/>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1181" name="Google Shape;1181;p96"/>
          <p:cNvGrpSpPr/>
          <p:nvPr/>
        </p:nvGrpSpPr>
        <p:grpSpPr>
          <a:xfrm>
            <a:off x="8486539" y="3660000"/>
            <a:ext cx="925310" cy="943383"/>
            <a:chOff x="595389" y="1761100"/>
            <a:chExt cx="925310" cy="943383"/>
          </a:xfrm>
        </p:grpSpPr>
        <p:cxnSp>
          <p:nvCxnSpPr>
            <p:cNvPr id="1182" name="Google Shape;1182;p96"/>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183" name="Google Shape;1183;p96"/>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184" name="Google Shape;1184;p96"/>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1185" name="Google Shape;1185;p96"/>
          <p:cNvGrpSpPr/>
          <p:nvPr/>
        </p:nvGrpSpPr>
        <p:grpSpPr>
          <a:xfrm>
            <a:off x="719998" y="213224"/>
            <a:ext cx="1584576" cy="196550"/>
            <a:chOff x="750198" y="155824"/>
            <a:chExt cx="1584576" cy="196550"/>
          </a:xfrm>
        </p:grpSpPr>
        <p:sp>
          <p:nvSpPr>
            <p:cNvPr id="1186" name="Google Shape;1186;p9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9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9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9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9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9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9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9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9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9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9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9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9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9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9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9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9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9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4" name="Google Shape;1204;p96"/>
          <p:cNvSpPr txBox="1"/>
          <p:nvPr>
            <p:ph type="title"/>
          </p:nvPr>
        </p:nvSpPr>
        <p:spPr>
          <a:xfrm>
            <a:off x="720000" y="3647562"/>
            <a:ext cx="4208100" cy="49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400"/>
              <a:buNone/>
              <a:defRPr sz="2400">
                <a:solidFill>
                  <a:schemeClr val="dk2"/>
                </a:solidFill>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p:txBody>
      </p:sp>
      <p:sp>
        <p:nvSpPr>
          <p:cNvPr id="1205" name="Google Shape;1205;p96"/>
          <p:cNvSpPr txBox="1"/>
          <p:nvPr>
            <p:ph idx="1" type="subTitle"/>
          </p:nvPr>
        </p:nvSpPr>
        <p:spPr>
          <a:xfrm>
            <a:off x="720000" y="996438"/>
            <a:ext cx="4208100" cy="2808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3000"/>
              <a:buNone/>
              <a:defRPr sz="30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206" name="Google Shape;1206;p96"/>
          <p:cNvSpPr/>
          <p:nvPr>
            <p:ph idx="2" type="pic"/>
          </p:nvPr>
        </p:nvSpPr>
        <p:spPr>
          <a:xfrm>
            <a:off x="5532700"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sp>
      <p:grpSp>
        <p:nvGrpSpPr>
          <p:cNvPr id="1207" name="Google Shape;1207;p96"/>
          <p:cNvGrpSpPr/>
          <p:nvPr/>
        </p:nvGrpSpPr>
        <p:grpSpPr>
          <a:xfrm flipH="1">
            <a:off x="5532689" y="-403388"/>
            <a:ext cx="925310" cy="943383"/>
            <a:chOff x="595389" y="1761100"/>
            <a:chExt cx="925310" cy="943383"/>
          </a:xfrm>
        </p:grpSpPr>
        <p:cxnSp>
          <p:nvCxnSpPr>
            <p:cNvPr id="1208" name="Google Shape;1208;p96"/>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209" name="Google Shape;1209;p96"/>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210" name="Google Shape;1210;p96"/>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11" name="Shape 1211"/>
        <p:cNvGrpSpPr/>
        <p:nvPr/>
      </p:nvGrpSpPr>
      <p:grpSpPr>
        <a:xfrm>
          <a:off x="0" y="0"/>
          <a:ext cx="0" cy="0"/>
          <a:chOff x="0" y="0"/>
          <a:chExt cx="0" cy="0"/>
        </a:xfrm>
      </p:grpSpPr>
      <p:sp>
        <p:nvSpPr>
          <p:cNvPr id="1212" name="Google Shape;1212;p97"/>
          <p:cNvSpPr txBox="1"/>
          <p:nvPr>
            <p:ph type="title"/>
          </p:nvPr>
        </p:nvSpPr>
        <p:spPr>
          <a:xfrm>
            <a:off x="720000" y="4015675"/>
            <a:ext cx="7704000" cy="587400"/>
          </a:xfrm>
          <a:prstGeom prst="rect">
            <a:avLst/>
          </a:prstGeom>
          <a:gradFill>
            <a:gsLst>
              <a:gs pos="0">
                <a:schemeClr val="lt2"/>
              </a:gs>
              <a:gs pos="11000">
                <a:schemeClr val="lt2"/>
              </a:gs>
              <a:gs pos="49000">
                <a:schemeClr val="accent2"/>
              </a:gs>
              <a:gs pos="75000">
                <a:schemeClr val="lt2"/>
              </a:gs>
              <a:gs pos="100000">
                <a:schemeClr val="accent1"/>
              </a:gs>
            </a:gsLst>
            <a:lin ang="8099331" scaled="0"/>
          </a:gra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1213" name="Google Shape;1213;p97"/>
          <p:cNvGrpSpPr/>
          <p:nvPr/>
        </p:nvGrpSpPr>
        <p:grpSpPr>
          <a:xfrm>
            <a:off x="-1065655" y="2942788"/>
            <a:ext cx="1656312" cy="1660374"/>
            <a:chOff x="2929375" y="236175"/>
            <a:chExt cx="805325" cy="807300"/>
          </a:xfrm>
        </p:grpSpPr>
        <p:sp>
          <p:nvSpPr>
            <p:cNvPr id="1214" name="Google Shape;1214;p9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9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9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9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9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9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9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9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9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9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9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9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9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9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9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9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9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9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9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3" name="Google Shape;1233;p97"/>
          <p:cNvGrpSpPr/>
          <p:nvPr/>
        </p:nvGrpSpPr>
        <p:grpSpPr>
          <a:xfrm>
            <a:off x="5532700" y="4715075"/>
            <a:ext cx="538025" cy="157800"/>
            <a:chOff x="2575325" y="1348650"/>
            <a:chExt cx="538025" cy="157800"/>
          </a:xfrm>
        </p:grpSpPr>
        <p:sp>
          <p:nvSpPr>
            <p:cNvPr id="1234" name="Google Shape;1234;p97"/>
            <p:cNvSpPr/>
            <p:nvPr/>
          </p:nvSpPr>
          <p:spPr>
            <a:xfrm>
              <a:off x="2575325"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97"/>
            <p:cNvSpPr/>
            <p:nvPr/>
          </p:nvSpPr>
          <p:spPr>
            <a:xfrm>
              <a:off x="2765438"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97"/>
            <p:cNvSpPr/>
            <p:nvPr/>
          </p:nvSpPr>
          <p:spPr>
            <a:xfrm>
              <a:off x="2955550"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7" name="Google Shape;1237;p97"/>
          <p:cNvGrpSpPr/>
          <p:nvPr/>
        </p:nvGrpSpPr>
        <p:grpSpPr>
          <a:xfrm>
            <a:off x="-277036" y="-299063"/>
            <a:ext cx="925310" cy="943383"/>
            <a:chOff x="595389" y="1761100"/>
            <a:chExt cx="925310" cy="943383"/>
          </a:xfrm>
        </p:grpSpPr>
        <p:cxnSp>
          <p:nvCxnSpPr>
            <p:cNvPr id="1238" name="Google Shape;1238;p97"/>
            <p:cNvCxnSpPr/>
            <p:nvPr/>
          </p:nvCxnSpPr>
          <p:spPr>
            <a:xfrm>
              <a:off x="790199" y="2065118"/>
              <a:ext cx="730500" cy="587400"/>
            </a:xfrm>
            <a:prstGeom prst="straightConnector1">
              <a:avLst/>
            </a:prstGeom>
            <a:noFill/>
            <a:ln cap="flat" cmpd="sng" w="9525">
              <a:solidFill>
                <a:schemeClr val="accent5"/>
              </a:solidFill>
              <a:prstDash val="solid"/>
              <a:round/>
              <a:headEnd len="sm" w="sm" type="none"/>
              <a:tailEnd len="sm" w="sm" type="none"/>
            </a:ln>
          </p:spPr>
        </p:cxnSp>
        <p:cxnSp>
          <p:nvCxnSpPr>
            <p:cNvPr id="1239" name="Google Shape;1239;p97"/>
            <p:cNvCxnSpPr/>
            <p:nvPr/>
          </p:nvCxnSpPr>
          <p:spPr>
            <a:xfrm>
              <a:off x="595389" y="2117083"/>
              <a:ext cx="730500" cy="587400"/>
            </a:xfrm>
            <a:prstGeom prst="straightConnector1">
              <a:avLst/>
            </a:prstGeom>
            <a:noFill/>
            <a:ln cap="flat" cmpd="sng" w="9525">
              <a:solidFill>
                <a:schemeClr val="accent5"/>
              </a:solidFill>
              <a:prstDash val="solid"/>
              <a:round/>
              <a:headEnd len="sm" w="sm" type="none"/>
              <a:tailEnd len="sm" w="sm" type="none"/>
            </a:ln>
          </p:spPr>
        </p:cxnSp>
        <p:cxnSp>
          <p:nvCxnSpPr>
            <p:cNvPr id="1240" name="Google Shape;1240;p97"/>
            <p:cNvCxnSpPr/>
            <p:nvPr/>
          </p:nvCxnSpPr>
          <p:spPr>
            <a:xfrm>
              <a:off x="656919" y="1761100"/>
              <a:ext cx="730500" cy="587400"/>
            </a:xfrm>
            <a:prstGeom prst="straightConnector1">
              <a:avLst/>
            </a:prstGeom>
            <a:noFill/>
            <a:ln cap="flat" cmpd="sng" w="9525">
              <a:solidFill>
                <a:schemeClr val="accent5"/>
              </a:solidFill>
              <a:prstDash val="solid"/>
              <a:round/>
              <a:headEnd len="sm" w="sm" type="none"/>
              <a:tailEnd len="sm" w="sm" type="none"/>
            </a:ln>
          </p:spPr>
        </p:cxnSp>
      </p:grpSp>
      <p:grpSp>
        <p:nvGrpSpPr>
          <p:cNvPr id="1241" name="Google Shape;1241;p97"/>
          <p:cNvGrpSpPr/>
          <p:nvPr/>
        </p:nvGrpSpPr>
        <p:grpSpPr>
          <a:xfrm>
            <a:off x="2917989" y="4603375"/>
            <a:ext cx="925310" cy="943383"/>
            <a:chOff x="595389" y="1761100"/>
            <a:chExt cx="925310" cy="943383"/>
          </a:xfrm>
        </p:grpSpPr>
        <p:cxnSp>
          <p:nvCxnSpPr>
            <p:cNvPr id="1242" name="Google Shape;1242;p97"/>
            <p:cNvCxnSpPr/>
            <p:nvPr/>
          </p:nvCxnSpPr>
          <p:spPr>
            <a:xfrm>
              <a:off x="790199" y="2065118"/>
              <a:ext cx="730500" cy="587400"/>
            </a:xfrm>
            <a:prstGeom prst="straightConnector1">
              <a:avLst/>
            </a:prstGeom>
            <a:noFill/>
            <a:ln cap="flat" cmpd="sng" w="9525">
              <a:solidFill>
                <a:schemeClr val="accent5"/>
              </a:solidFill>
              <a:prstDash val="solid"/>
              <a:round/>
              <a:headEnd len="sm" w="sm" type="none"/>
              <a:tailEnd len="sm" w="sm" type="none"/>
            </a:ln>
          </p:spPr>
        </p:cxnSp>
        <p:cxnSp>
          <p:nvCxnSpPr>
            <p:cNvPr id="1243" name="Google Shape;1243;p97"/>
            <p:cNvCxnSpPr/>
            <p:nvPr/>
          </p:nvCxnSpPr>
          <p:spPr>
            <a:xfrm>
              <a:off x="595389" y="2117083"/>
              <a:ext cx="730500" cy="587400"/>
            </a:xfrm>
            <a:prstGeom prst="straightConnector1">
              <a:avLst/>
            </a:prstGeom>
            <a:noFill/>
            <a:ln cap="flat" cmpd="sng" w="9525">
              <a:solidFill>
                <a:schemeClr val="accent5"/>
              </a:solidFill>
              <a:prstDash val="solid"/>
              <a:round/>
              <a:headEnd len="sm" w="sm" type="none"/>
              <a:tailEnd len="sm" w="sm" type="none"/>
            </a:ln>
          </p:spPr>
        </p:cxnSp>
        <p:cxnSp>
          <p:nvCxnSpPr>
            <p:cNvPr id="1244" name="Google Shape;1244;p97"/>
            <p:cNvCxnSpPr/>
            <p:nvPr/>
          </p:nvCxnSpPr>
          <p:spPr>
            <a:xfrm>
              <a:off x="656919" y="1761100"/>
              <a:ext cx="730500" cy="587400"/>
            </a:xfrm>
            <a:prstGeom prst="straightConnector1">
              <a:avLst/>
            </a:prstGeom>
            <a:noFill/>
            <a:ln cap="flat" cmpd="sng" w="9525">
              <a:solidFill>
                <a:schemeClr val="accent5"/>
              </a:solidFill>
              <a:prstDash val="solid"/>
              <a:round/>
              <a:headEnd len="sm" w="sm" type="none"/>
              <a:tailEnd len="sm" w="sm" type="none"/>
            </a:ln>
          </p:spPr>
        </p:cxnSp>
      </p:grpSp>
      <p:grpSp>
        <p:nvGrpSpPr>
          <p:cNvPr id="1245" name="Google Shape;1245;p97"/>
          <p:cNvGrpSpPr/>
          <p:nvPr/>
        </p:nvGrpSpPr>
        <p:grpSpPr>
          <a:xfrm>
            <a:off x="6839423" y="227649"/>
            <a:ext cx="1584576" cy="196550"/>
            <a:chOff x="750198" y="155824"/>
            <a:chExt cx="1584576" cy="196550"/>
          </a:xfrm>
        </p:grpSpPr>
        <p:sp>
          <p:nvSpPr>
            <p:cNvPr id="1246" name="Google Shape;1246;p97"/>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97"/>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97"/>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97"/>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97"/>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97"/>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97"/>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97"/>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97"/>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97"/>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97"/>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97"/>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97"/>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97"/>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97"/>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97"/>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97"/>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97"/>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4" name="Google Shape;1264;p97"/>
          <p:cNvGrpSpPr/>
          <p:nvPr/>
        </p:nvGrpSpPr>
        <p:grpSpPr>
          <a:xfrm>
            <a:off x="8565764" y="2067650"/>
            <a:ext cx="925310" cy="943383"/>
            <a:chOff x="595389" y="1761100"/>
            <a:chExt cx="925310" cy="943383"/>
          </a:xfrm>
        </p:grpSpPr>
        <p:cxnSp>
          <p:nvCxnSpPr>
            <p:cNvPr id="1265" name="Google Shape;1265;p97"/>
            <p:cNvCxnSpPr/>
            <p:nvPr/>
          </p:nvCxnSpPr>
          <p:spPr>
            <a:xfrm>
              <a:off x="790199" y="2065118"/>
              <a:ext cx="730500" cy="587400"/>
            </a:xfrm>
            <a:prstGeom prst="straightConnector1">
              <a:avLst/>
            </a:prstGeom>
            <a:noFill/>
            <a:ln cap="flat" cmpd="sng" w="9525">
              <a:solidFill>
                <a:schemeClr val="accent5"/>
              </a:solidFill>
              <a:prstDash val="solid"/>
              <a:round/>
              <a:headEnd len="sm" w="sm" type="none"/>
              <a:tailEnd len="sm" w="sm" type="none"/>
            </a:ln>
          </p:spPr>
        </p:cxnSp>
        <p:cxnSp>
          <p:nvCxnSpPr>
            <p:cNvPr id="1266" name="Google Shape;1266;p97"/>
            <p:cNvCxnSpPr/>
            <p:nvPr/>
          </p:nvCxnSpPr>
          <p:spPr>
            <a:xfrm>
              <a:off x="595389" y="2117083"/>
              <a:ext cx="730500" cy="587400"/>
            </a:xfrm>
            <a:prstGeom prst="straightConnector1">
              <a:avLst/>
            </a:prstGeom>
            <a:noFill/>
            <a:ln cap="flat" cmpd="sng" w="9525">
              <a:solidFill>
                <a:schemeClr val="accent5"/>
              </a:solidFill>
              <a:prstDash val="solid"/>
              <a:round/>
              <a:headEnd len="sm" w="sm" type="none"/>
              <a:tailEnd len="sm" w="sm" type="none"/>
            </a:ln>
          </p:spPr>
        </p:cxnSp>
        <p:cxnSp>
          <p:nvCxnSpPr>
            <p:cNvPr id="1267" name="Google Shape;1267;p97"/>
            <p:cNvCxnSpPr/>
            <p:nvPr/>
          </p:nvCxnSpPr>
          <p:spPr>
            <a:xfrm>
              <a:off x="656919" y="1761100"/>
              <a:ext cx="730500" cy="587400"/>
            </a:xfrm>
            <a:prstGeom prst="straightConnector1">
              <a:avLst/>
            </a:prstGeom>
            <a:noFill/>
            <a:ln cap="flat" cmpd="sng" w="9525">
              <a:solidFill>
                <a:schemeClr val="accent5"/>
              </a:solidFill>
              <a:prstDash val="solid"/>
              <a:round/>
              <a:headEnd len="sm" w="sm" type="none"/>
              <a:tailEnd len="sm" w="sm"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1_1">
    <p:spTree>
      <p:nvGrpSpPr>
        <p:cNvPr id="65" name="Shape 65"/>
        <p:cNvGrpSpPr/>
        <p:nvPr/>
      </p:nvGrpSpPr>
      <p:grpSpPr>
        <a:xfrm>
          <a:off x="0" y="0"/>
          <a:ext cx="0" cy="0"/>
          <a:chOff x="0" y="0"/>
          <a:chExt cx="0" cy="0"/>
        </a:xfrm>
      </p:grpSpPr>
      <p:pic>
        <p:nvPicPr>
          <p:cNvPr id="66" name="Google Shape;66;p80"/>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pic>
        <p:nvPicPr>
          <p:cNvPr id="67" name="Google Shape;67;p80"/>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grpSp>
        <p:nvGrpSpPr>
          <p:cNvPr id="68" name="Google Shape;68;p80"/>
          <p:cNvGrpSpPr/>
          <p:nvPr/>
        </p:nvGrpSpPr>
        <p:grpSpPr>
          <a:xfrm>
            <a:off x="7947370" y="-568374"/>
            <a:ext cx="1656312" cy="1660374"/>
            <a:chOff x="2929375" y="236175"/>
            <a:chExt cx="805325" cy="807300"/>
          </a:xfrm>
        </p:grpSpPr>
        <p:sp>
          <p:nvSpPr>
            <p:cNvPr id="69" name="Google Shape;69;p8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8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8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8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8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8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8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8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8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8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8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8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8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8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8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8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8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8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8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 name="Google Shape;88;p80"/>
          <p:cNvGrpSpPr/>
          <p:nvPr/>
        </p:nvGrpSpPr>
        <p:grpSpPr>
          <a:xfrm>
            <a:off x="-401736" y="390950"/>
            <a:ext cx="925310" cy="943383"/>
            <a:chOff x="595389" y="1761100"/>
            <a:chExt cx="925310" cy="943383"/>
          </a:xfrm>
        </p:grpSpPr>
        <p:cxnSp>
          <p:nvCxnSpPr>
            <p:cNvPr id="89" name="Google Shape;89;p80"/>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90" name="Google Shape;90;p80"/>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91" name="Google Shape;91;p80"/>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92" name="Google Shape;92;p80"/>
          <p:cNvGrpSpPr/>
          <p:nvPr/>
        </p:nvGrpSpPr>
        <p:grpSpPr>
          <a:xfrm>
            <a:off x="8568314" y="3963425"/>
            <a:ext cx="925310" cy="943383"/>
            <a:chOff x="595389" y="1761100"/>
            <a:chExt cx="925310" cy="943383"/>
          </a:xfrm>
        </p:grpSpPr>
        <p:cxnSp>
          <p:nvCxnSpPr>
            <p:cNvPr id="93" name="Google Shape;93;p80"/>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94" name="Google Shape;94;p80"/>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95" name="Google Shape;95;p80"/>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sp>
        <p:nvSpPr>
          <p:cNvPr id="96" name="Google Shape;96;p80"/>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7" name="Google Shape;97;p80"/>
          <p:cNvSpPr txBox="1"/>
          <p:nvPr>
            <p:ph idx="1" type="subTitle"/>
          </p:nvPr>
        </p:nvSpPr>
        <p:spPr>
          <a:xfrm>
            <a:off x="1206900" y="1798775"/>
            <a:ext cx="3250500" cy="189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98" name="Google Shape;98;p80"/>
          <p:cNvSpPr txBox="1"/>
          <p:nvPr>
            <p:ph idx="2" type="subTitle"/>
          </p:nvPr>
        </p:nvSpPr>
        <p:spPr>
          <a:xfrm>
            <a:off x="4686601" y="1798775"/>
            <a:ext cx="3250500" cy="189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1268" name="Shape 1268"/>
        <p:cNvGrpSpPr/>
        <p:nvPr/>
      </p:nvGrpSpPr>
      <p:grpSpPr>
        <a:xfrm>
          <a:off x="0" y="0"/>
          <a:ext cx="0" cy="0"/>
          <a:chOff x="0" y="0"/>
          <a:chExt cx="0" cy="0"/>
        </a:xfrm>
      </p:grpSpPr>
      <p:pic>
        <p:nvPicPr>
          <p:cNvPr id="1269" name="Google Shape;1269;p98"/>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sp>
        <p:nvSpPr>
          <p:cNvPr id="1270" name="Google Shape;1270;p98"/>
          <p:cNvSpPr/>
          <p:nvPr/>
        </p:nvSpPr>
        <p:spPr>
          <a:xfrm>
            <a:off x="6634675" y="0"/>
            <a:ext cx="25092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71" name="Google Shape;1271;p98"/>
          <p:cNvGrpSpPr/>
          <p:nvPr/>
        </p:nvGrpSpPr>
        <p:grpSpPr>
          <a:xfrm>
            <a:off x="8248820" y="1741563"/>
            <a:ext cx="1656312" cy="1660374"/>
            <a:chOff x="2929375" y="236175"/>
            <a:chExt cx="805325" cy="807300"/>
          </a:xfrm>
        </p:grpSpPr>
        <p:sp>
          <p:nvSpPr>
            <p:cNvPr id="1272" name="Google Shape;1272;p9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9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9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9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9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9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9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9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9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9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9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9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9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9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9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9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9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9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9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1" name="Google Shape;1291;p98"/>
          <p:cNvGrpSpPr/>
          <p:nvPr/>
        </p:nvGrpSpPr>
        <p:grpSpPr>
          <a:xfrm>
            <a:off x="3640225" y="4715075"/>
            <a:ext cx="538025" cy="157800"/>
            <a:chOff x="2575325" y="1348650"/>
            <a:chExt cx="538025" cy="157800"/>
          </a:xfrm>
        </p:grpSpPr>
        <p:sp>
          <p:nvSpPr>
            <p:cNvPr id="1292" name="Google Shape;1292;p98"/>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98"/>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98"/>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5" name="Google Shape;1295;p98"/>
          <p:cNvGrpSpPr/>
          <p:nvPr/>
        </p:nvGrpSpPr>
        <p:grpSpPr>
          <a:xfrm>
            <a:off x="-311161" y="3659987"/>
            <a:ext cx="925310" cy="943383"/>
            <a:chOff x="595389" y="1761100"/>
            <a:chExt cx="925310" cy="943383"/>
          </a:xfrm>
        </p:grpSpPr>
        <p:cxnSp>
          <p:nvCxnSpPr>
            <p:cNvPr id="1296" name="Google Shape;1296;p98"/>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297" name="Google Shape;1297;p98"/>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298" name="Google Shape;1298;p98"/>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1299" name="Google Shape;1299;p98"/>
          <p:cNvGrpSpPr/>
          <p:nvPr/>
        </p:nvGrpSpPr>
        <p:grpSpPr>
          <a:xfrm>
            <a:off x="8423989" y="4512450"/>
            <a:ext cx="925310" cy="943383"/>
            <a:chOff x="595389" y="1761100"/>
            <a:chExt cx="925310" cy="943383"/>
          </a:xfrm>
        </p:grpSpPr>
        <p:cxnSp>
          <p:nvCxnSpPr>
            <p:cNvPr id="1300" name="Google Shape;1300;p98"/>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301" name="Google Shape;1301;p98"/>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302" name="Google Shape;1302;p98"/>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1303" name="Google Shape;1303;p98"/>
          <p:cNvGrpSpPr/>
          <p:nvPr/>
        </p:nvGrpSpPr>
        <p:grpSpPr>
          <a:xfrm>
            <a:off x="713098" y="213224"/>
            <a:ext cx="1584576" cy="196550"/>
            <a:chOff x="750198" y="155824"/>
            <a:chExt cx="1584576" cy="196550"/>
          </a:xfrm>
        </p:grpSpPr>
        <p:sp>
          <p:nvSpPr>
            <p:cNvPr id="1304" name="Google Shape;1304;p9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9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9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9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9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9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9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9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9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9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9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9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9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9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9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9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9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9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2" name="Google Shape;1322;p98"/>
          <p:cNvSpPr txBox="1"/>
          <p:nvPr>
            <p:ph type="title"/>
          </p:nvPr>
        </p:nvSpPr>
        <p:spPr>
          <a:xfrm>
            <a:off x="713100" y="1599713"/>
            <a:ext cx="4265700" cy="1158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48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323" name="Google Shape;1323;p98"/>
          <p:cNvSpPr txBox="1"/>
          <p:nvPr>
            <p:ph idx="1" type="subTitle"/>
          </p:nvPr>
        </p:nvSpPr>
        <p:spPr>
          <a:xfrm>
            <a:off x="713131" y="2676163"/>
            <a:ext cx="4265700" cy="867600"/>
          </a:xfrm>
          <a:prstGeom prst="rect">
            <a:avLst/>
          </a:prstGeom>
          <a:noFill/>
          <a:ln>
            <a:noFill/>
          </a:ln>
        </p:spPr>
        <p:txBody>
          <a:bodyPr anchorCtr="0" anchor="ctr" bIns="91425" lIns="91425" spcFirstLastPara="1" rIns="91425" wrap="square" tIns="91425">
            <a:noAutofit/>
          </a:bodyPr>
          <a:lstStyle>
            <a:lvl1pPr lvl="0" algn="r">
              <a:lnSpc>
                <a:spcPct val="115000"/>
              </a:lnSpc>
              <a:spcBef>
                <a:spcPts val="0"/>
              </a:spcBef>
              <a:spcAft>
                <a:spcPts val="0"/>
              </a:spcAft>
              <a:buSzPts val="18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24" name="Google Shape;1324;p98"/>
          <p:cNvSpPr/>
          <p:nvPr>
            <p:ph idx="2" type="pic"/>
          </p:nvPr>
        </p:nvSpPr>
        <p:spPr>
          <a:xfrm>
            <a:off x="5251225" y="1195450"/>
            <a:ext cx="2748300" cy="2752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sp>
      <p:grpSp>
        <p:nvGrpSpPr>
          <p:cNvPr id="1325" name="Google Shape;1325;p98"/>
          <p:cNvGrpSpPr/>
          <p:nvPr/>
        </p:nvGrpSpPr>
        <p:grpSpPr>
          <a:xfrm>
            <a:off x="7379439" y="-335700"/>
            <a:ext cx="925310" cy="943383"/>
            <a:chOff x="595389" y="1761100"/>
            <a:chExt cx="925310" cy="943383"/>
          </a:xfrm>
        </p:grpSpPr>
        <p:cxnSp>
          <p:nvCxnSpPr>
            <p:cNvPr id="1326" name="Google Shape;1326;p98"/>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327" name="Google Shape;1327;p98"/>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328" name="Google Shape;1328;p98"/>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29" name="Shape 1329"/>
        <p:cNvGrpSpPr/>
        <p:nvPr/>
      </p:nvGrpSpPr>
      <p:grpSpPr>
        <a:xfrm>
          <a:off x="0" y="0"/>
          <a:ext cx="0" cy="0"/>
          <a:chOff x="0" y="0"/>
          <a:chExt cx="0" cy="0"/>
        </a:xfrm>
      </p:grpSpPr>
      <p:pic>
        <p:nvPicPr>
          <p:cNvPr id="1330" name="Google Shape;1330;p99"/>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sp>
        <p:nvSpPr>
          <p:cNvPr id="1331" name="Google Shape;1331;p99"/>
          <p:cNvSpPr/>
          <p:nvPr/>
        </p:nvSpPr>
        <p:spPr>
          <a:xfrm>
            <a:off x="0" y="3681125"/>
            <a:ext cx="9144000" cy="14622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99"/>
          <p:cNvSpPr txBox="1"/>
          <p:nvPr>
            <p:ph hasCustomPrompt="1" type="title"/>
          </p:nvPr>
        </p:nvSpPr>
        <p:spPr>
          <a:xfrm>
            <a:off x="1788075" y="913275"/>
            <a:ext cx="5567700" cy="11514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72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33" name="Google Shape;1333;p99"/>
          <p:cNvSpPr txBox="1"/>
          <p:nvPr>
            <p:ph idx="1" type="subTitle"/>
          </p:nvPr>
        </p:nvSpPr>
        <p:spPr>
          <a:xfrm>
            <a:off x="1788076" y="2215550"/>
            <a:ext cx="5567700" cy="4059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400"/>
              <a:buNone/>
              <a:defRPr sz="16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334" name="Google Shape;1334;p99"/>
          <p:cNvSpPr/>
          <p:nvPr>
            <p:ph idx="2" type="pic"/>
          </p:nvPr>
        </p:nvSpPr>
        <p:spPr>
          <a:xfrm>
            <a:off x="1788125" y="2772325"/>
            <a:ext cx="5567700" cy="18309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sp>
      <p:grpSp>
        <p:nvGrpSpPr>
          <p:cNvPr id="1335" name="Google Shape;1335;p99"/>
          <p:cNvGrpSpPr/>
          <p:nvPr/>
        </p:nvGrpSpPr>
        <p:grpSpPr>
          <a:xfrm>
            <a:off x="8047120" y="-563637"/>
            <a:ext cx="1656312" cy="1660374"/>
            <a:chOff x="2929375" y="236175"/>
            <a:chExt cx="805325" cy="807300"/>
          </a:xfrm>
        </p:grpSpPr>
        <p:sp>
          <p:nvSpPr>
            <p:cNvPr id="1336" name="Google Shape;1336;p9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9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9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9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9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9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9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9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9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9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9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9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9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9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9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9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9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9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9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5" name="Google Shape;1355;p99"/>
          <p:cNvGrpSpPr/>
          <p:nvPr/>
        </p:nvGrpSpPr>
        <p:grpSpPr>
          <a:xfrm>
            <a:off x="4302975" y="232600"/>
            <a:ext cx="538025" cy="157800"/>
            <a:chOff x="2575325" y="1348650"/>
            <a:chExt cx="538025" cy="157800"/>
          </a:xfrm>
        </p:grpSpPr>
        <p:sp>
          <p:nvSpPr>
            <p:cNvPr id="1356" name="Google Shape;1356;p9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9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9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9" name="Google Shape;1359;p99"/>
          <p:cNvGrpSpPr/>
          <p:nvPr/>
        </p:nvGrpSpPr>
        <p:grpSpPr>
          <a:xfrm>
            <a:off x="322789" y="68312"/>
            <a:ext cx="925310" cy="943383"/>
            <a:chOff x="595389" y="1761100"/>
            <a:chExt cx="925310" cy="943383"/>
          </a:xfrm>
        </p:grpSpPr>
        <p:cxnSp>
          <p:nvCxnSpPr>
            <p:cNvPr id="1360" name="Google Shape;1360;p99"/>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361" name="Google Shape;1361;p99"/>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362" name="Google Shape;1362;p99"/>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1363" name="Google Shape;1363;p99"/>
          <p:cNvGrpSpPr/>
          <p:nvPr/>
        </p:nvGrpSpPr>
        <p:grpSpPr>
          <a:xfrm>
            <a:off x="8637789" y="2336900"/>
            <a:ext cx="925310" cy="943383"/>
            <a:chOff x="595389" y="1761100"/>
            <a:chExt cx="925310" cy="943383"/>
          </a:xfrm>
        </p:grpSpPr>
        <p:cxnSp>
          <p:nvCxnSpPr>
            <p:cNvPr id="1364" name="Google Shape;1364;p99"/>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365" name="Google Shape;1365;p99"/>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366" name="Google Shape;1366;p99"/>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1367" name="Google Shape;1367;p99"/>
          <p:cNvGrpSpPr/>
          <p:nvPr/>
        </p:nvGrpSpPr>
        <p:grpSpPr>
          <a:xfrm>
            <a:off x="7206823" y="4794824"/>
            <a:ext cx="1584576" cy="196550"/>
            <a:chOff x="750198" y="155824"/>
            <a:chExt cx="1584576" cy="196550"/>
          </a:xfrm>
        </p:grpSpPr>
        <p:sp>
          <p:nvSpPr>
            <p:cNvPr id="1368" name="Google Shape;1368;p9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9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9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9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9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9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9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9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9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9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9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9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9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9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9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9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9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9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6" name="Google Shape;1386;p99"/>
          <p:cNvGrpSpPr/>
          <p:nvPr/>
        </p:nvGrpSpPr>
        <p:grpSpPr>
          <a:xfrm>
            <a:off x="-719905" y="4169388"/>
            <a:ext cx="1656312" cy="1660374"/>
            <a:chOff x="2929375" y="236175"/>
            <a:chExt cx="805325" cy="807300"/>
          </a:xfrm>
        </p:grpSpPr>
        <p:sp>
          <p:nvSpPr>
            <p:cNvPr id="1387" name="Google Shape;1387;p9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9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9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9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9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9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9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9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9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9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9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9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9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9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9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9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9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9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9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1406" name="Shape 1406"/>
        <p:cNvGrpSpPr/>
        <p:nvPr/>
      </p:nvGrpSpPr>
      <p:grpSpPr>
        <a:xfrm>
          <a:off x="0" y="0"/>
          <a:ext cx="0" cy="0"/>
          <a:chOff x="0" y="0"/>
          <a:chExt cx="0" cy="0"/>
        </a:xfrm>
      </p:grpSpPr>
      <p:pic>
        <p:nvPicPr>
          <p:cNvPr id="1407" name="Google Shape;1407;p100"/>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grpSp>
        <p:nvGrpSpPr>
          <p:cNvPr id="1408" name="Google Shape;1408;p100"/>
          <p:cNvGrpSpPr/>
          <p:nvPr/>
        </p:nvGrpSpPr>
        <p:grpSpPr>
          <a:xfrm>
            <a:off x="-1123280" y="776238"/>
            <a:ext cx="1656312" cy="1660374"/>
            <a:chOff x="2929375" y="236175"/>
            <a:chExt cx="805325" cy="807300"/>
          </a:xfrm>
        </p:grpSpPr>
        <p:sp>
          <p:nvSpPr>
            <p:cNvPr id="1409" name="Google Shape;1409;p10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10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10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10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10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10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10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10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10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10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10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10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10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10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10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10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10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10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10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8" name="Google Shape;1428;p100"/>
          <p:cNvGrpSpPr/>
          <p:nvPr/>
        </p:nvGrpSpPr>
        <p:grpSpPr>
          <a:xfrm>
            <a:off x="7885975" y="4715075"/>
            <a:ext cx="538025" cy="157800"/>
            <a:chOff x="2575325" y="1348650"/>
            <a:chExt cx="538025" cy="157800"/>
          </a:xfrm>
        </p:grpSpPr>
        <p:sp>
          <p:nvSpPr>
            <p:cNvPr id="1429" name="Google Shape;1429;p10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10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10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2" name="Google Shape;1432;p100"/>
          <p:cNvGrpSpPr/>
          <p:nvPr/>
        </p:nvGrpSpPr>
        <p:grpSpPr>
          <a:xfrm>
            <a:off x="-246311" y="3659987"/>
            <a:ext cx="925310" cy="943383"/>
            <a:chOff x="595389" y="1761100"/>
            <a:chExt cx="925310" cy="943383"/>
          </a:xfrm>
        </p:grpSpPr>
        <p:cxnSp>
          <p:nvCxnSpPr>
            <p:cNvPr id="1433" name="Google Shape;1433;p100"/>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434" name="Google Shape;1434;p100"/>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435" name="Google Shape;1435;p100"/>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1436" name="Google Shape;1436;p100"/>
          <p:cNvGrpSpPr/>
          <p:nvPr/>
        </p:nvGrpSpPr>
        <p:grpSpPr>
          <a:xfrm>
            <a:off x="6844039" y="4715075"/>
            <a:ext cx="925310" cy="943383"/>
            <a:chOff x="595389" y="1761100"/>
            <a:chExt cx="925310" cy="943383"/>
          </a:xfrm>
        </p:grpSpPr>
        <p:cxnSp>
          <p:nvCxnSpPr>
            <p:cNvPr id="1437" name="Google Shape;1437;p100"/>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438" name="Google Shape;1438;p100"/>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439" name="Google Shape;1439;p100"/>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1440" name="Google Shape;1440;p100"/>
          <p:cNvGrpSpPr/>
          <p:nvPr/>
        </p:nvGrpSpPr>
        <p:grpSpPr>
          <a:xfrm>
            <a:off x="713098" y="213224"/>
            <a:ext cx="1584576" cy="196550"/>
            <a:chOff x="750198" y="155824"/>
            <a:chExt cx="1584576" cy="196550"/>
          </a:xfrm>
        </p:grpSpPr>
        <p:sp>
          <p:nvSpPr>
            <p:cNvPr id="1441" name="Google Shape;1441;p10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10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10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10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10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10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10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10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10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10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10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10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10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10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10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10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10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10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9" name="Google Shape;1459;p100"/>
          <p:cNvGrpSpPr/>
          <p:nvPr/>
        </p:nvGrpSpPr>
        <p:grpSpPr>
          <a:xfrm>
            <a:off x="7564414" y="-403375"/>
            <a:ext cx="925310" cy="943383"/>
            <a:chOff x="595389" y="1761100"/>
            <a:chExt cx="925310" cy="943383"/>
          </a:xfrm>
        </p:grpSpPr>
        <p:cxnSp>
          <p:nvCxnSpPr>
            <p:cNvPr id="1460" name="Google Shape;1460;p100"/>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461" name="Google Shape;1461;p100"/>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462" name="Google Shape;1462;p100"/>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sp>
        <p:nvSpPr>
          <p:cNvPr id="1463" name="Google Shape;1463;p100"/>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1464" name="Google Shape;1464;p100"/>
          <p:cNvGrpSpPr/>
          <p:nvPr/>
        </p:nvGrpSpPr>
        <p:grpSpPr>
          <a:xfrm>
            <a:off x="8616195" y="2858138"/>
            <a:ext cx="1656312" cy="1660374"/>
            <a:chOff x="2929375" y="236175"/>
            <a:chExt cx="805325" cy="807300"/>
          </a:xfrm>
        </p:grpSpPr>
        <p:sp>
          <p:nvSpPr>
            <p:cNvPr id="1465" name="Google Shape;1465;p10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10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10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10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10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10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10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10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10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10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10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10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10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10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10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10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10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10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10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1484" name="Shape 1484"/>
        <p:cNvGrpSpPr/>
        <p:nvPr/>
      </p:nvGrpSpPr>
      <p:grpSpPr>
        <a:xfrm>
          <a:off x="0" y="0"/>
          <a:ext cx="0" cy="0"/>
          <a:chOff x="0" y="0"/>
          <a:chExt cx="0" cy="0"/>
        </a:xfrm>
      </p:grpSpPr>
      <p:pic>
        <p:nvPicPr>
          <p:cNvPr id="1485" name="Google Shape;1485;p101"/>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sp>
        <p:nvSpPr>
          <p:cNvPr id="1486" name="Google Shape;1486;p101"/>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87" name="Google Shape;1487;p101"/>
          <p:cNvGrpSpPr/>
          <p:nvPr/>
        </p:nvGrpSpPr>
        <p:grpSpPr>
          <a:xfrm>
            <a:off x="-936180" y="4356538"/>
            <a:ext cx="1656312" cy="1660374"/>
            <a:chOff x="2929375" y="236175"/>
            <a:chExt cx="805325" cy="807300"/>
          </a:xfrm>
        </p:grpSpPr>
        <p:sp>
          <p:nvSpPr>
            <p:cNvPr id="1488" name="Google Shape;1488;p10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10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10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10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10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10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10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10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10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10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10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10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10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10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10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10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10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10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10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7" name="Google Shape;1507;p101"/>
          <p:cNvGrpSpPr/>
          <p:nvPr/>
        </p:nvGrpSpPr>
        <p:grpSpPr>
          <a:xfrm>
            <a:off x="4302975" y="194550"/>
            <a:ext cx="538025" cy="157800"/>
            <a:chOff x="2575325" y="1348650"/>
            <a:chExt cx="538025" cy="157800"/>
          </a:xfrm>
        </p:grpSpPr>
        <p:sp>
          <p:nvSpPr>
            <p:cNvPr id="1508" name="Google Shape;1508;p101"/>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101"/>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101"/>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1" name="Google Shape;1511;p101"/>
          <p:cNvGrpSpPr/>
          <p:nvPr/>
        </p:nvGrpSpPr>
        <p:grpSpPr>
          <a:xfrm>
            <a:off x="-66211" y="-198238"/>
            <a:ext cx="925310" cy="943383"/>
            <a:chOff x="595389" y="1761100"/>
            <a:chExt cx="925310" cy="943383"/>
          </a:xfrm>
        </p:grpSpPr>
        <p:cxnSp>
          <p:nvCxnSpPr>
            <p:cNvPr id="1512" name="Google Shape;1512;p101"/>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513" name="Google Shape;1513;p101"/>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514" name="Google Shape;1514;p101"/>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1515" name="Google Shape;1515;p101"/>
          <p:cNvGrpSpPr/>
          <p:nvPr/>
        </p:nvGrpSpPr>
        <p:grpSpPr>
          <a:xfrm>
            <a:off x="8515339" y="3013100"/>
            <a:ext cx="925310" cy="943383"/>
            <a:chOff x="595389" y="1761100"/>
            <a:chExt cx="925310" cy="943383"/>
          </a:xfrm>
        </p:grpSpPr>
        <p:cxnSp>
          <p:nvCxnSpPr>
            <p:cNvPr id="1516" name="Google Shape;1516;p101"/>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517" name="Google Shape;1517;p101"/>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518" name="Google Shape;1518;p101"/>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1519" name="Google Shape;1519;p101"/>
          <p:cNvGrpSpPr/>
          <p:nvPr/>
        </p:nvGrpSpPr>
        <p:grpSpPr>
          <a:xfrm>
            <a:off x="3777323" y="4787624"/>
            <a:ext cx="1584576" cy="196550"/>
            <a:chOff x="750198" y="155824"/>
            <a:chExt cx="1584576" cy="196550"/>
          </a:xfrm>
        </p:grpSpPr>
        <p:sp>
          <p:nvSpPr>
            <p:cNvPr id="1520" name="Google Shape;1520;p10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10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10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10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10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10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10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10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10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10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10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10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10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10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10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10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10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10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8" name="Google Shape;1538;p101"/>
          <p:cNvSpPr txBox="1"/>
          <p:nvPr>
            <p:ph type="title"/>
          </p:nvPr>
        </p:nvSpPr>
        <p:spPr>
          <a:xfrm>
            <a:off x="3370705" y="540000"/>
            <a:ext cx="5062500" cy="7671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7200"/>
              <a:buNone/>
              <a:defRPr sz="54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1539" name="Google Shape;1539;p101"/>
          <p:cNvSpPr txBox="1"/>
          <p:nvPr>
            <p:ph idx="1" type="subTitle"/>
          </p:nvPr>
        </p:nvSpPr>
        <p:spPr>
          <a:xfrm>
            <a:off x="3370751" y="1361520"/>
            <a:ext cx="5062500" cy="4059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400"/>
              <a:buNone/>
              <a:defRPr sz="1600">
                <a:solidFill>
                  <a:schemeClr val="lt1"/>
                </a:solidFill>
              </a:defRPr>
            </a:lvl1pPr>
            <a:lvl2pPr lvl="1" algn="ctr">
              <a:lnSpc>
                <a:spcPct val="115000"/>
              </a:lnSpc>
              <a:spcBef>
                <a:spcPts val="0"/>
              </a:spcBef>
              <a:spcAft>
                <a:spcPts val="0"/>
              </a:spcAft>
              <a:buSzPts val="1400"/>
              <a:buNone/>
              <a:defRPr sz="1600">
                <a:solidFill>
                  <a:schemeClr val="lt1"/>
                </a:solidFill>
              </a:defRPr>
            </a:lvl2pPr>
            <a:lvl3pPr lvl="2" algn="ctr">
              <a:lnSpc>
                <a:spcPct val="115000"/>
              </a:lnSpc>
              <a:spcBef>
                <a:spcPts val="0"/>
              </a:spcBef>
              <a:spcAft>
                <a:spcPts val="0"/>
              </a:spcAft>
              <a:buSzPts val="1400"/>
              <a:buNone/>
              <a:defRPr sz="1600">
                <a:solidFill>
                  <a:schemeClr val="lt1"/>
                </a:solidFill>
              </a:defRPr>
            </a:lvl3pPr>
            <a:lvl4pPr lvl="3" algn="ctr">
              <a:lnSpc>
                <a:spcPct val="115000"/>
              </a:lnSpc>
              <a:spcBef>
                <a:spcPts val="0"/>
              </a:spcBef>
              <a:spcAft>
                <a:spcPts val="0"/>
              </a:spcAft>
              <a:buSzPts val="1400"/>
              <a:buNone/>
              <a:defRPr sz="1600">
                <a:solidFill>
                  <a:schemeClr val="lt1"/>
                </a:solidFill>
              </a:defRPr>
            </a:lvl4pPr>
            <a:lvl5pPr lvl="4" algn="ctr">
              <a:lnSpc>
                <a:spcPct val="115000"/>
              </a:lnSpc>
              <a:spcBef>
                <a:spcPts val="0"/>
              </a:spcBef>
              <a:spcAft>
                <a:spcPts val="0"/>
              </a:spcAft>
              <a:buSzPts val="1400"/>
              <a:buNone/>
              <a:defRPr sz="1600">
                <a:solidFill>
                  <a:schemeClr val="lt1"/>
                </a:solidFill>
              </a:defRPr>
            </a:lvl5pPr>
            <a:lvl6pPr lvl="5" algn="ctr">
              <a:lnSpc>
                <a:spcPct val="115000"/>
              </a:lnSpc>
              <a:spcBef>
                <a:spcPts val="0"/>
              </a:spcBef>
              <a:spcAft>
                <a:spcPts val="0"/>
              </a:spcAft>
              <a:buSzPts val="1400"/>
              <a:buNone/>
              <a:defRPr sz="1600">
                <a:solidFill>
                  <a:schemeClr val="lt1"/>
                </a:solidFill>
              </a:defRPr>
            </a:lvl6pPr>
            <a:lvl7pPr lvl="6" algn="ctr">
              <a:lnSpc>
                <a:spcPct val="115000"/>
              </a:lnSpc>
              <a:spcBef>
                <a:spcPts val="0"/>
              </a:spcBef>
              <a:spcAft>
                <a:spcPts val="0"/>
              </a:spcAft>
              <a:buSzPts val="1400"/>
              <a:buNone/>
              <a:defRPr sz="1600">
                <a:solidFill>
                  <a:schemeClr val="lt1"/>
                </a:solidFill>
              </a:defRPr>
            </a:lvl7pPr>
            <a:lvl8pPr lvl="7" algn="ctr">
              <a:lnSpc>
                <a:spcPct val="115000"/>
              </a:lnSpc>
              <a:spcBef>
                <a:spcPts val="0"/>
              </a:spcBef>
              <a:spcAft>
                <a:spcPts val="0"/>
              </a:spcAft>
              <a:buSzPts val="1400"/>
              <a:buNone/>
              <a:defRPr sz="1600">
                <a:solidFill>
                  <a:schemeClr val="lt1"/>
                </a:solidFill>
              </a:defRPr>
            </a:lvl8pPr>
            <a:lvl9pPr lvl="8" algn="ctr">
              <a:lnSpc>
                <a:spcPct val="115000"/>
              </a:lnSpc>
              <a:spcBef>
                <a:spcPts val="0"/>
              </a:spcBef>
              <a:spcAft>
                <a:spcPts val="0"/>
              </a:spcAft>
              <a:buSzPts val="1400"/>
              <a:buNone/>
              <a:defRPr sz="1600">
                <a:solidFill>
                  <a:schemeClr val="lt1"/>
                </a:solidFill>
              </a:defRPr>
            </a:lvl9pPr>
          </a:lstStyle>
          <a:p/>
        </p:txBody>
      </p:sp>
      <p:sp>
        <p:nvSpPr>
          <p:cNvPr id="1540" name="Google Shape;1540;p101"/>
          <p:cNvSpPr txBox="1"/>
          <p:nvPr>
            <p:ph idx="2" type="title"/>
          </p:nvPr>
        </p:nvSpPr>
        <p:spPr>
          <a:xfrm>
            <a:off x="3370751" y="1951115"/>
            <a:ext cx="5062500" cy="7671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7200"/>
              <a:buNone/>
              <a:defRPr sz="54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1541" name="Google Shape;1541;p101"/>
          <p:cNvSpPr txBox="1"/>
          <p:nvPr>
            <p:ph idx="3" type="subTitle"/>
          </p:nvPr>
        </p:nvSpPr>
        <p:spPr>
          <a:xfrm>
            <a:off x="3370613" y="2779497"/>
            <a:ext cx="5062500" cy="4059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400"/>
              <a:buNone/>
              <a:defRPr sz="1600">
                <a:solidFill>
                  <a:schemeClr val="lt1"/>
                </a:solidFill>
              </a:defRPr>
            </a:lvl1pPr>
            <a:lvl2pPr lvl="1" algn="ctr">
              <a:lnSpc>
                <a:spcPct val="115000"/>
              </a:lnSpc>
              <a:spcBef>
                <a:spcPts val="0"/>
              </a:spcBef>
              <a:spcAft>
                <a:spcPts val="0"/>
              </a:spcAft>
              <a:buSzPts val="1400"/>
              <a:buNone/>
              <a:defRPr sz="1600">
                <a:solidFill>
                  <a:schemeClr val="lt1"/>
                </a:solidFill>
              </a:defRPr>
            </a:lvl2pPr>
            <a:lvl3pPr lvl="2" algn="ctr">
              <a:lnSpc>
                <a:spcPct val="115000"/>
              </a:lnSpc>
              <a:spcBef>
                <a:spcPts val="0"/>
              </a:spcBef>
              <a:spcAft>
                <a:spcPts val="0"/>
              </a:spcAft>
              <a:buSzPts val="1400"/>
              <a:buNone/>
              <a:defRPr sz="1600">
                <a:solidFill>
                  <a:schemeClr val="lt1"/>
                </a:solidFill>
              </a:defRPr>
            </a:lvl3pPr>
            <a:lvl4pPr lvl="3" algn="ctr">
              <a:lnSpc>
                <a:spcPct val="115000"/>
              </a:lnSpc>
              <a:spcBef>
                <a:spcPts val="0"/>
              </a:spcBef>
              <a:spcAft>
                <a:spcPts val="0"/>
              </a:spcAft>
              <a:buSzPts val="1400"/>
              <a:buNone/>
              <a:defRPr sz="1600">
                <a:solidFill>
                  <a:schemeClr val="lt1"/>
                </a:solidFill>
              </a:defRPr>
            </a:lvl4pPr>
            <a:lvl5pPr lvl="4" algn="ctr">
              <a:lnSpc>
                <a:spcPct val="115000"/>
              </a:lnSpc>
              <a:spcBef>
                <a:spcPts val="0"/>
              </a:spcBef>
              <a:spcAft>
                <a:spcPts val="0"/>
              </a:spcAft>
              <a:buSzPts val="1400"/>
              <a:buNone/>
              <a:defRPr sz="1600">
                <a:solidFill>
                  <a:schemeClr val="lt1"/>
                </a:solidFill>
              </a:defRPr>
            </a:lvl5pPr>
            <a:lvl6pPr lvl="5" algn="ctr">
              <a:lnSpc>
                <a:spcPct val="115000"/>
              </a:lnSpc>
              <a:spcBef>
                <a:spcPts val="0"/>
              </a:spcBef>
              <a:spcAft>
                <a:spcPts val="0"/>
              </a:spcAft>
              <a:buSzPts val="1400"/>
              <a:buNone/>
              <a:defRPr sz="1600">
                <a:solidFill>
                  <a:schemeClr val="lt1"/>
                </a:solidFill>
              </a:defRPr>
            </a:lvl6pPr>
            <a:lvl7pPr lvl="6" algn="ctr">
              <a:lnSpc>
                <a:spcPct val="115000"/>
              </a:lnSpc>
              <a:spcBef>
                <a:spcPts val="0"/>
              </a:spcBef>
              <a:spcAft>
                <a:spcPts val="0"/>
              </a:spcAft>
              <a:buSzPts val="1400"/>
              <a:buNone/>
              <a:defRPr sz="1600">
                <a:solidFill>
                  <a:schemeClr val="lt1"/>
                </a:solidFill>
              </a:defRPr>
            </a:lvl7pPr>
            <a:lvl8pPr lvl="7" algn="ctr">
              <a:lnSpc>
                <a:spcPct val="115000"/>
              </a:lnSpc>
              <a:spcBef>
                <a:spcPts val="0"/>
              </a:spcBef>
              <a:spcAft>
                <a:spcPts val="0"/>
              </a:spcAft>
              <a:buSzPts val="1400"/>
              <a:buNone/>
              <a:defRPr sz="1600">
                <a:solidFill>
                  <a:schemeClr val="lt1"/>
                </a:solidFill>
              </a:defRPr>
            </a:lvl8pPr>
            <a:lvl9pPr lvl="8" algn="ctr">
              <a:lnSpc>
                <a:spcPct val="115000"/>
              </a:lnSpc>
              <a:spcBef>
                <a:spcPts val="0"/>
              </a:spcBef>
              <a:spcAft>
                <a:spcPts val="0"/>
              </a:spcAft>
              <a:buSzPts val="1400"/>
              <a:buNone/>
              <a:defRPr sz="1600">
                <a:solidFill>
                  <a:schemeClr val="lt1"/>
                </a:solidFill>
              </a:defRPr>
            </a:lvl9pPr>
          </a:lstStyle>
          <a:p/>
        </p:txBody>
      </p:sp>
      <p:sp>
        <p:nvSpPr>
          <p:cNvPr id="1542" name="Google Shape;1542;p101"/>
          <p:cNvSpPr txBox="1"/>
          <p:nvPr>
            <p:ph idx="4" type="title"/>
          </p:nvPr>
        </p:nvSpPr>
        <p:spPr>
          <a:xfrm>
            <a:off x="3370751" y="3362230"/>
            <a:ext cx="5062500" cy="7671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7200"/>
              <a:buNone/>
              <a:defRPr sz="54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1543" name="Google Shape;1543;p101"/>
          <p:cNvSpPr txBox="1"/>
          <p:nvPr>
            <p:ph idx="5" type="subTitle"/>
          </p:nvPr>
        </p:nvSpPr>
        <p:spPr>
          <a:xfrm>
            <a:off x="3370636" y="4197474"/>
            <a:ext cx="5062500" cy="4059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400"/>
              <a:buNone/>
              <a:defRPr sz="1600">
                <a:solidFill>
                  <a:schemeClr val="lt1"/>
                </a:solidFill>
              </a:defRPr>
            </a:lvl1pPr>
            <a:lvl2pPr lvl="1" algn="ctr">
              <a:lnSpc>
                <a:spcPct val="115000"/>
              </a:lnSpc>
              <a:spcBef>
                <a:spcPts val="0"/>
              </a:spcBef>
              <a:spcAft>
                <a:spcPts val="0"/>
              </a:spcAft>
              <a:buSzPts val="1400"/>
              <a:buNone/>
              <a:defRPr sz="1600">
                <a:solidFill>
                  <a:schemeClr val="lt1"/>
                </a:solidFill>
              </a:defRPr>
            </a:lvl2pPr>
            <a:lvl3pPr lvl="2" algn="ctr">
              <a:lnSpc>
                <a:spcPct val="115000"/>
              </a:lnSpc>
              <a:spcBef>
                <a:spcPts val="0"/>
              </a:spcBef>
              <a:spcAft>
                <a:spcPts val="0"/>
              </a:spcAft>
              <a:buSzPts val="1400"/>
              <a:buNone/>
              <a:defRPr sz="1600">
                <a:solidFill>
                  <a:schemeClr val="lt1"/>
                </a:solidFill>
              </a:defRPr>
            </a:lvl3pPr>
            <a:lvl4pPr lvl="3" algn="ctr">
              <a:lnSpc>
                <a:spcPct val="115000"/>
              </a:lnSpc>
              <a:spcBef>
                <a:spcPts val="0"/>
              </a:spcBef>
              <a:spcAft>
                <a:spcPts val="0"/>
              </a:spcAft>
              <a:buSzPts val="1400"/>
              <a:buNone/>
              <a:defRPr sz="1600">
                <a:solidFill>
                  <a:schemeClr val="lt1"/>
                </a:solidFill>
              </a:defRPr>
            </a:lvl4pPr>
            <a:lvl5pPr lvl="4" algn="ctr">
              <a:lnSpc>
                <a:spcPct val="115000"/>
              </a:lnSpc>
              <a:spcBef>
                <a:spcPts val="0"/>
              </a:spcBef>
              <a:spcAft>
                <a:spcPts val="0"/>
              </a:spcAft>
              <a:buSzPts val="1400"/>
              <a:buNone/>
              <a:defRPr sz="1600">
                <a:solidFill>
                  <a:schemeClr val="lt1"/>
                </a:solidFill>
              </a:defRPr>
            </a:lvl5pPr>
            <a:lvl6pPr lvl="5" algn="ctr">
              <a:lnSpc>
                <a:spcPct val="115000"/>
              </a:lnSpc>
              <a:spcBef>
                <a:spcPts val="0"/>
              </a:spcBef>
              <a:spcAft>
                <a:spcPts val="0"/>
              </a:spcAft>
              <a:buSzPts val="1400"/>
              <a:buNone/>
              <a:defRPr sz="1600">
                <a:solidFill>
                  <a:schemeClr val="lt1"/>
                </a:solidFill>
              </a:defRPr>
            </a:lvl6pPr>
            <a:lvl7pPr lvl="6" algn="ctr">
              <a:lnSpc>
                <a:spcPct val="115000"/>
              </a:lnSpc>
              <a:spcBef>
                <a:spcPts val="0"/>
              </a:spcBef>
              <a:spcAft>
                <a:spcPts val="0"/>
              </a:spcAft>
              <a:buSzPts val="1400"/>
              <a:buNone/>
              <a:defRPr sz="1600">
                <a:solidFill>
                  <a:schemeClr val="lt1"/>
                </a:solidFill>
              </a:defRPr>
            </a:lvl7pPr>
            <a:lvl8pPr lvl="7" algn="ctr">
              <a:lnSpc>
                <a:spcPct val="115000"/>
              </a:lnSpc>
              <a:spcBef>
                <a:spcPts val="0"/>
              </a:spcBef>
              <a:spcAft>
                <a:spcPts val="0"/>
              </a:spcAft>
              <a:buSzPts val="1400"/>
              <a:buNone/>
              <a:defRPr sz="1600">
                <a:solidFill>
                  <a:schemeClr val="lt1"/>
                </a:solidFill>
              </a:defRPr>
            </a:lvl8pPr>
            <a:lvl9pPr lvl="8" algn="ctr">
              <a:lnSpc>
                <a:spcPct val="115000"/>
              </a:lnSpc>
              <a:spcBef>
                <a:spcPts val="0"/>
              </a:spcBef>
              <a:spcAft>
                <a:spcPts val="0"/>
              </a:spcAft>
              <a:buSzPts val="1400"/>
              <a:buNone/>
              <a:defRPr sz="1600">
                <a:solidFill>
                  <a:schemeClr val="lt1"/>
                </a:solidFill>
              </a:defRPr>
            </a:lvl9pPr>
          </a:lstStyle>
          <a:p/>
        </p:txBody>
      </p:sp>
      <p:sp>
        <p:nvSpPr>
          <p:cNvPr id="1544" name="Google Shape;1544;p101"/>
          <p:cNvSpPr/>
          <p:nvPr>
            <p:ph idx="6" type="pic"/>
          </p:nvPr>
        </p:nvSpPr>
        <p:spPr>
          <a:xfrm>
            <a:off x="710738" y="540000"/>
            <a:ext cx="2397000" cy="4063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_1_1">
    <p:spTree>
      <p:nvGrpSpPr>
        <p:cNvPr id="1545" name="Shape 1545"/>
        <p:cNvGrpSpPr/>
        <p:nvPr/>
      </p:nvGrpSpPr>
      <p:grpSpPr>
        <a:xfrm>
          <a:off x="0" y="0"/>
          <a:ext cx="0" cy="0"/>
          <a:chOff x="0" y="0"/>
          <a:chExt cx="0" cy="0"/>
        </a:xfrm>
      </p:grpSpPr>
      <p:pic>
        <p:nvPicPr>
          <p:cNvPr id="1546" name="Google Shape;1546;p102"/>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grpSp>
        <p:nvGrpSpPr>
          <p:cNvPr id="1547" name="Google Shape;1547;p102"/>
          <p:cNvGrpSpPr/>
          <p:nvPr/>
        </p:nvGrpSpPr>
        <p:grpSpPr>
          <a:xfrm>
            <a:off x="-316455" y="3886388"/>
            <a:ext cx="1656312" cy="1660374"/>
            <a:chOff x="2929375" y="236175"/>
            <a:chExt cx="805325" cy="807300"/>
          </a:xfrm>
        </p:grpSpPr>
        <p:sp>
          <p:nvSpPr>
            <p:cNvPr id="1548" name="Google Shape;1548;p10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10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10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10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10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10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10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10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10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10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10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10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10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10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10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10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10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10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10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7" name="Google Shape;1567;p102"/>
          <p:cNvGrpSpPr/>
          <p:nvPr/>
        </p:nvGrpSpPr>
        <p:grpSpPr>
          <a:xfrm>
            <a:off x="6508175" y="4715075"/>
            <a:ext cx="538025" cy="157800"/>
            <a:chOff x="2575325" y="1348650"/>
            <a:chExt cx="538025" cy="157800"/>
          </a:xfrm>
        </p:grpSpPr>
        <p:sp>
          <p:nvSpPr>
            <p:cNvPr id="1568" name="Google Shape;1568;p102"/>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102"/>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102"/>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1" name="Google Shape;1571;p102"/>
          <p:cNvGrpSpPr/>
          <p:nvPr/>
        </p:nvGrpSpPr>
        <p:grpSpPr>
          <a:xfrm>
            <a:off x="-246311" y="-75763"/>
            <a:ext cx="925310" cy="943383"/>
            <a:chOff x="595389" y="1761100"/>
            <a:chExt cx="925310" cy="943383"/>
          </a:xfrm>
        </p:grpSpPr>
        <p:cxnSp>
          <p:nvCxnSpPr>
            <p:cNvPr id="1572" name="Google Shape;1572;p102"/>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573" name="Google Shape;1573;p102"/>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574" name="Google Shape;1574;p102"/>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1575" name="Google Shape;1575;p102"/>
          <p:cNvGrpSpPr/>
          <p:nvPr/>
        </p:nvGrpSpPr>
        <p:grpSpPr>
          <a:xfrm>
            <a:off x="2917989" y="4603375"/>
            <a:ext cx="925310" cy="943383"/>
            <a:chOff x="595389" y="1761100"/>
            <a:chExt cx="925310" cy="943383"/>
          </a:xfrm>
        </p:grpSpPr>
        <p:cxnSp>
          <p:nvCxnSpPr>
            <p:cNvPr id="1576" name="Google Shape;1576;p102"/>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577" name="Google Shape;1577;p102"/>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578" name="Google Shape;1578;p102"/>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1579" name="Google Shape;1579;p102"/>
          <p:cNvGrpSpPr/>
          <p:nvPr/>
        </p:nvGrpSpPr>
        <p:grpSpPr>
          <a:xfrm>
            <a:off x="1558573" y="213224"/>
            <a:ext cx="1584576" cy="196550"/>
            <a:chOff x="750198" y="155824"/>
            <a:chExt cx="1584576" cy="196550"/>
          </a:xfrm>
        </p:grpSpPr>
        <p:sp>
          <p:nvSpPr>
            <p:cNvPr id="1580" name="Google Shape;1580;p10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10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10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10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10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10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10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10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10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10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10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10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10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10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10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10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10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10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8" name="Google Shape;1598;p102"/>
          <p:cNvGrpSpPr/>
          <p:nvPr/>
        </p:nvGrpSpPr>
        <p:grpSpPr>
          <a:xfrm>
            <a:off x="8580889" y="2943025"/>
            <a:ext cx="925310" cy="943383"/>
            <a:chOff x="595389" y="1761100"/>
            <a:chExt cx="925310" cy="943383"/>
          </a:xfrm>
        </p:grpSpPr>
        <p:cxnSp>
          <p:nvCxnSpPr>
            <p:cNvPr id="1599" name="Google Shape;1599;p102"/>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600" name="Google Shape;1600;p102"/>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601" name="Google Shape;1601;p102"/>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sp>
        <p:nvSpPr>
          <p:cNvPr id="1602" name="Google Shape;1602;p102"/>
          <p:cNvSpPr txBox="1"/>
          <p:nvPr>
            <p:ph type="title"/>
          </p:nvPr>
        </p:nvSpPr>
        <p:spPr>
          <a:xfrm>
            <a:off x="5458975" y="1752713"/>
            <a:ext cx="2500800" cy="59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r">
              <a:lnSpc>
                <a:spcPct val="100000"/>
              </a:lnSpc>
              <a:spcBef>
                <a:spcPts val="0"/>
              </a:spcBef>
              <a:spcAft>
                <a:spcPts val="0"/>
              </a:spcAft>
              <a:buSzPts val="2800"/>
              <a:buNone/>
              <a:defRPr>
                <a:latin typeface="Roboto"/>
                <a:ea typeface="Roboto"/>
                <a:cs typeface="Roboto"/>
                <a:sym typeface="Roboto"/>
              </a:defRPr>
            </a:lvl2pPr>
            <a:lvl3pPr lvl="2" algn="r">
              <a:lnSpc>
                <a:spcPct val="100000"/>
              </a:lnSpc>
              <a:spcBef>
                <a:spcPts val="0"/>
              </a:spcBef>
              <a:spcAft>
                <a:spcPts val="0"/>
              </a:spcAft>
              <a:buSzPts val="2800"/>
              <a:buNone/>
              <a:defRPr>
                <a:latin typeface="Roboto"/>
                <a:ea typeface="Roboto"/>
                <a:cs typeface="Roboto"/>
                <a:sym typeface="Roboto"/>
              </a:defRPr>
            </a:lvl3pPr>
            <a:lvl4pPr lvl="3" algn="r">
              <a:lnSpc>
                <a:spcPct val="100000"/>
              </a:lnSpc>
              <a:spcBef>
                <a:spcPts val="0"/>
              </a:spcBef>
              <a:spcAft>
                <a:spcPts val="0"/>
              </a:spcAft>
              <a:buSzPts val="2800"/>
              <a:buNone/>
              <a:defRPr>
                <a:latin typeface="Roboto"/>
                <a:ea typeface="Roboto"/>
                <a:cs typeface="Roboto"/>
                <a:sym typeface="Roboto"/>
              </a:defRPr>
            </a:lvl4pPr>
            <a:lvl5pPr lvl="4" algn="r">
              <a:lnSpc>
                <a:spcPct val="100000"/>
              </a:lnSpc>
              <a:spcBef>
                <a:spcPts val="0"/>
              </a:spcBef>
              <a:spcAft>
                <a:spcPts val="0"/>
              </a:spcAft>
              <a:buSzPts val="2800"/>
              <a:buNone/>
              <a:defRPr>
                <a:latin typeface="Roboto"/>
                <a:ea typeface="Roboto"/>
                <a:cs typeface="Roboto"/>
                <a:sym typeface="Roboto"/>
              </a:defRPr>
            </a:lvl5pPr>
            <a:lvl6pPr lvl="5" algn="r">
              <a:lnSpc>
                <a:spcPct val="100000"/>
              </a:lnSpc>
              <a:spcBef>
                <a:spcPts val="0"/>
              </a:spcBef>
              <a:spcAft>
                <a:spcPts val="0"/>
              </a:spcAft>
              <a:buSzPts val="2800"/>
              <a:buNone/>
              <a:defRPr>
                <a:latin typeface="Roboto"/>
                <a:ea typeface="Roboto"/>
                <a:cs typeface="Roboto"/>
                <a:sym typeface="Roboto"/>
              </a:defRPr>
            </a:lvl6pPr>
            <a:lvl7pPr lvl="6" algn="r">
              <a:lnSpc>
                <a:spcPct val="100000"/>
              </a:lnSpc>
              <a:spcBef>
                <a:spcPts val="0"/>
              </a:spcBef>
              <a:spcAft>
                <a:spcPts val="0"/>
              </a:spcAft>
              <a:buSzPts val="2800"/>
              <a:buNone/>
              <a:defRPr>
                <a:latin typeface="Roboto"/>
                <a:ea typeface="Roboto"/>
                <a:cs typeface="Roboto"/>
                <a:sym typeface="Roboto"/>
              </a:defRPr>
            </a:lvl7pPr>
            <a:lvl8pPr lvl="7" algn="r">
              <a:lnSpc>
                <a:spcPct val="100000"/>
              </a:lnSpc>
              <a:spcBef>
                <a:spcPts val="0"/>
              </a:spcBef>
              <a:spcAft>
                <a:spcPts val="0"/>
              </a:spcAft>
              <a:buSzPts val="2800"/>
              <a:buNone/>
              <a:defRPr>
                <a:latin typeface="Roboto"/>
                <a:ea typeface="Roboto"/>
                <a:cs typeface="Roboto"/>
                <a:sym typeface="Roboto"/>
              </a:defRPr>
            </a:lvl8pPr>
            <a:lvl9pPr lvl="8" algn="r">
              <a:lnSpc>
                <a:spcPct val="100000"/>
              </a:lnSpc>
              <a:spcBef>
                <a:spcPts val="0"/>
              </a:spcBef>
              <a:spcAft>
                <a:spcPts val="0"/>
              </a:spcAft>
              <a:buSzPts val="2800"/>
              <a:buNone/>
              <a:defRPr>
                <a:latin typeface="Roboto"/>
                <a:ea typeface="Roboto"/>
                <a:cs typeface="Roboto"/>
                <a:sym typeface="Roboto"/>
              </a:defRPr>
            </a:lvl9pPr>
          </a:lstStyle>
          <a:p/>
        </p:txBody>
      </p:sp>
      <p:sp>
        <p:nvSpPr>
          <p:cNvPr id="1603" name="Google Shape;1603;p102"/>
          <p:cNvSpPr txBox="1"/>
          <p:nvPr>
            <p:ph idx="1" type="subTitle"/>
          </p:nvPr>
        </p:nvSpPr>
        <p:spPr>
          <a:xfrm>
            <a:off x="5458975" y="2217355"/>
            <a:ext cx="2500800" cy="1108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grpSp>
        <p:nvGrpSpPr>
          <p:cNvPr id="1604" name="Google Shape;1604;p102"/>
          <p:cNvGrpSpPr/>
          <p:nvPr/>
        </p:nvGrpSpPr>
        <p:grpSpPr>
          <a:xfrm>
            <a:off x="7849895" y="-464687"/>
            <a:ext cx="1656312" cy="1660374"/>
            <a:chOff x="2929375" y="236175"/>
            <a:chExt cx="805325" cy="807300"/>
          </a:xfrm>
        </p:grpSpPr>
        <p:sp>
          <p:nvSpPr>
            <p:cNvPr id="1605" name="Google Shape;1605;p10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10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10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10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10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10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10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10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10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10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10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10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10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10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10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10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10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10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10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_1">
    <p:spTree>
      <p:nvGrpSpPr>
        <p:cNvPr id="1624" name="Shape 1624"/>
        <p:cNvGrpSpPr/>
        <p:nvPr/>
      </p:nvGrpSpPr>
      <p:grpSpPr>
        <a:xfrm>
          <a:off x="0" y="0"/>
          <a:ext cx="0" cy="0"/>
          <a:chOff x="0" y="0"/>
          <a:chExt cx="0" cy="0"/>
        </a:xfrm>
      </p:grpSpPr>
      <p:pic>
        <p:nvPicPr>
          <p:cNvPr id="1625" name="Google Shape;1625;p103"/>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sp>
        <p:nvSpPr>
          <p:cNvPr id="1626" name="Google Shape;1626;p103"/>
          <p:cNvSpPr txBox="1"/>
          <p:nvPr>
            <p:ph type="title"/>
          </p:nvPr>
        </p:nvSpPr>
        <p:spPr>
          <a:xfrm>
            <a:off x="1827163" y="1752388"/>
            <a:ext cx="2651100" cy="638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2800"/>
              <a:buNone/>
              <a:defRPr>
                <a:latin typeface="Roboto"/>
                <a:ea typeface="Roboto"/>
                <a:cs typeface="Roboto"/>
                <a:sym typeface="Roboto"/>
              </a:defRPr>
            </a:lvl2pPr>
            <a:lvl3pPr lvl="2" algn="l">
              <a:lnSpc>
                <a:spcPct val="100000"/>
              </a:lnSpc>
              <a:spcBef>
                <a:spcPts val="0"/>
              </a:spcBef>
              <a:spcAft>
                <a:spcPts val="0"/>
              </a:spcAft>
              <a:buSzPts val="2800"/>
              <a:buNone/>
              <a:defRPr>
                <a:latin typeface="Roboto"/>
                <a:ea typeface="Roboto"/>
                <a:cs typeface="Roboto"/>
                <a:sym typeface="Roboto"/>
              </a:defRPr>
            </a:lvl3pPr>
            <a:lvl4pPr lvl="3" algn="l">
              <a:lnSpc>
                <a:spcPct val="100000"/>
              </a:lnSpc>
              <a:spcBef>
                <a:spcPts val="0"/>
              </a:spcBef>
              <a:spcAft>
                <a:spcPts val="0"/>
              </a:spcAft>
              <a:buSzPts val="2800"/>
              <a:buNone/>
              <a:defRPr>
                <a:latin typeface="Roboto"/>
                <a:ea typeface="Roboto"/>
                <a:cs typeface="Roboto"/>
                <a:sym typeface="Roboto"/>
              </a:defRPr>
            </a:lvl4pPr>
            <a:lvl5pPr lvl="4" algn="l">
              <a:lnSpc>
                <a:spcPct val="100000"/>
              </a:lnSpc>
              <a:spcBef>
                <a:spcPts val="0"/>
              </a:spcBef>
              <a:spcAft>
                <a:spcPts val="0"/>
              </a:spcAft>
              <a:buSzPts val="2800"/>
              <a:buNone/>
              <a:defRPr>
                <a:latin typeface="Roboto"/>
                <a:ea typeface="Roboto"/>
                <a:cs typeface="Roboto"/>
                <a:sym typeface="Roboto"/>
              </a:defRPr>
            </a:lvl5pPr>
            <a:lvl6pPr lvl="5" algn="l">
              <a:lnSpc>
                <a:spcPct val="100000"/>
              </a:lnSpc>
              <a:spcBef>
                <a:spcPts val="0"/>
              </a:spcBef>
              <a:spcAft>
                <a:spcPts val="0"/>
              </a:spcAft>
              <a:buSzPts val="2800"/>
              <a:buNone/>
              <a:defRPr>
                <a:latin typeface="Roboto"/>
                <a:ea typeface="Roboto"/>
                <a:cs typeface="Roboto"/>
                <a:sym typeface="Roboto"/>
              </a:defRPr>
            </a:lvl6pPr>
            <a:lvl7pPr lvl="6" algn="l">
              <a:lnSpc>
                <a:spcPct val="100000"/>
              </a:lnSpc>
              <a:spcBef>
                <a:spcPts val="0"/>
              </a:spcBef>
              <a:spcAft>
                <a:spcPts val="0"/>
              </a:spcAft>
              <a:buSzPts val="2800"/>
              <a:buNone/>
              <a:defRPr>
                <a:latin typeface="Roboto"/>
                <a:ea typeface="Roboto"/>
                <a:cs typeface="Roboto"/>
                <a:sym typeface="Roboto"/>
              </a:defRPr>
            </a:lvl7pPr>
            <a:lvl8pPr lvl="7" algn="l">
              <a:lnSpc>
                <a:spcPct val="100000"/>
              </a:lnSpc>
              <a:spcBef>
                <a:spcPts val="0"/>
              </a:spcBef>
              <a:spcAft>
                <a:spcPts val="0"/>
              </a:spcAft>
              <a:buSzPts val="2800"/>
              <a:buNone/>
              <a:defRPr>
                <a:latin typeface="Roboto"/>
                <a:ea typeface="Roboto"/>
                <a:cs typeface="Roboto"/>
                <a:sym typeface="Roboto"/>
              </a:defRPr>
            </a:lvl8pPr>
            <a:lvl9pPr lvl="8" algn="l">
              <a:lnSpc>
                <a:spcPct val="100000"/>
              </a:lnSpc>
              <a:spcBef>
                <a:spcPts val="0"/>
              </a:spcBef>
              <a:spcAft>
                <a:spcPts val="0"/>
              </a:spcAft>
              <a:buSzPts val="2800"/>
              <a:buNone/>
              <a:defRPr>
                <a:latin typeface="Roboto"/>
                <a:ea typeface="Roboto"/>
                <a:cs typeface="Roboto"/>
                <a:sym typeface="Roboto"/>
              </a:defRPr>
            </a:lvl9pPr>
          </a:lstStyle>
          <a:p/>
        </p:txBody>
      </p:sp>
      <p:sp>
        <p:nvSpPr>
          <p:cNvPr id="1627" name="Google Shape;1627;p103"/>
          <p:cNvSpPr txBox="1"/>
          <p:nvPr>
            <p:ph idx="1" type="subTitle"/>
          </p:nvPr>
        </p:nvSpPr>
        <p:spPr>
          <a:xfrm>
            <a:off x="1827163" y="2274502"/>
            <a:ext cx="2651100" cy="11166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4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grpSp>
        <p:nvGrpSpPr>
          <p:cNvPr id="1628" name="Google Shape;1628;p103"/>
          <p:cNvGrpSpPr/>
          <p:nvPr/>
        </p:nvGrpSpPr>
        <p:grpSpPr>
          <a:xfrm flipH="1">
            <a:off x="8072487" y="4126013"/>
            <a:ext cx="1656312" cy="1660374"/>
            <a:chOff x="2929375" y="236175"/>
            <a:chExt cx="805325" cy="807300"/>
          </a:xfrm>
        </p:grpSpPr>
        <p:sp>
          <p:nvSpPr>
            <p:cNvPr id="1629" name="Google Shape;1629;p10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10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10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10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10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10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10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10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10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10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10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10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10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10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10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10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10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10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10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8" name="Google Shape;1648;p103"/>
          <p:cNvGrpSpPr/>
          <p:nvPr/>
        </p:nvGrpSpPr>
        <p:grpSpPr>
          <a:xfrm flipH="1">
            <a:off x="4033969" y="4715075"/>
            <a:ext cx="538025" cy="157800"/>
            <a:chOff x="2575325" y="1348650"/>
            <a:chExt cx="538025" cy="157800"/>
          </a:xfrm>
        </p:grpSpPr>
        <p:sp>
          <p:nvSpPr>
            <p:cNvPr id="1649" name="Google Shape;1649;p103"/>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103"/>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103"/>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2" name="Google Shape;1652;p103"/>
          <p:cNvGrpSpPr/>
          <p:nvPr/>
        </p:nvGrpSpPr>
        <p:grpSpPr>
          <a:xfrm>
            <a:off x="-390386" y="3475712"/>
            <a:ext cx="925310" cy="943383"/>
            <a:chOff x="595389" y="1761100"/>
            <a:chExt cx="925310" cy="943383"/>
          </a:xfrm>
        </p:grpSpPr>
        <p:cxnSp>
          <p:nvCxnSpPr>
            <p:cNvPr id="1653" name="Google Shape;1653;p103"/>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654" name="Google Shape;1654;p103"/>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655" name="Google Shape;1655;p103"/>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1656" name="Google Shape;1656;p103"/>
          <p:cNvGrpSpPr/>
          <p:nvPr/>
        </p:nvGrpSpPr>
        <p:grpSpPr>
          <a:xfrm flipH="1">
            <a:off x="6839420" y="155599"/>
            <a:ext cx="1584576" cy="196550"/>
            <a:chOff x="750198" y="155824"/>
            <a:chExt cx="1584576" cy="196550"/>
          </a:xfrm>
        </p:grpSpPr>
        <p:sp>
          <p:nvSpPr>
            <p:cNvPr id="1657" name="Google Shape;1657;p10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10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10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10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10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10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10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10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10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10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10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10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10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10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10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10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10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10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5" name="Google Shape;1675;p103"/>
          <p:cNvGrpSpPr/>
          <p:nvPr/>
        </p:nvGrpSpPr>
        <p:grpSpPr>
          <a:xfrm flipH="1">
            <a:off x="8437982" y="540000"/>
            <a:ext cx="925310" cy="943383"/>
            <a:chOff x="595389" y="1761100"/>
            <a:chExt cx="925310" cy="943383"/>
          </a:xfrm>
        </p:grpSpPr>
        <p:cxnSp>
          <p:nvCxnSpPr>
            <p:cNvPr id="1676" name="Google Shape;1676;p103"/>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677" name="Google Shape;1677;p103"/>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678" name="Google Shape;1678;p103"/>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1679" name="Google Shape;1679;p103"/>
          <p:cNvGrpSpPr/>
          <p:nvPr/>
        </p:nvGrpSpPr>
        <p:grpSpPr>
          <a:xfrm flipH="1">
            <a:off x="1488237" y="-750962"/>
            <a:ext cx="1656312" cy="1660374"/>
            <a:chOff x="2929375" y="236175"/>
            <a:chExt cx="805325" cy="807300"/>
          </a:xfrm>
        </p:grpSpPr>
        <p:sp>
          <p:nvSpPr>
            <p:cNvPr id="1680" name="Google Shape;1680;p10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10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10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10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10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10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10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10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10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10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10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10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10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10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10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10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10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10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10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2">
    <p:spTree>
      <p:nvGrpSpPr>
        <p:cNvPr id="1699" name="Shape 1699"/>
        <p:cNvGrpSpPr/>
        <p:nvPr/>
      </p:nvGrpSpPr>
      <p:grpSpPr>
        <a:xfrm>
          <a:off x="0" y="0"/>
          <a:ext cx="0" cy="0"/>
          <a:chOff x="0" y="0"/>
          <a:chExt cx="0" cy="0"/>
        </a:xfrm>
      </p:grpSpPr>
      <p:pic>
        <p:nvPicPr>
          <p:cNvPr id="1700" name="Google Shape;1700;p104"/>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grpSp>
        <p:nvGrpSpPr>
          <p:cNvPr id="1701" name="Google Shape;1701;p104"/>
          <p:cNvGrpSpPr/>
          <p:nvPr/>
        </p:nvGrpSpPr>
        <p:grpSpPr>
          <a:xfrm>
            <a:off x="8032695" y="4147613"/>
            <a:ext cx="1656312" cy="1660374"/>
            <a:chOff x="2929375" y="236175"/>
            <a:chExt cx="805325" cy="807300"/>
          </a:xfrm>
        </p:grpSpPr>
        <p:sp>
          <p:nvSpPr>
            <p:cNvPr id="1702" name="Google Shape;1702;p10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10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10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10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10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10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10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10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10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10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10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10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10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10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10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10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10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10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10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1" name="Google Shape;1721;p104"/>
          <p:cNvGrpSpPr/>
          <p:nvPr/>
        </p:nvGrpSpPr>
        <p:grpSpPr>
          <a:xfrm>
            <a:off x="4300600" y="4743900"/>
            <a:ext cx="538025" cy="157800"/>
            <a:chOff x="2575325" y="1348650"/>
            <a:chExt cx="538025" cy="157800"/>
          </a:xfrm>
        </p:grpSpPr>
        <p:sp>
          <p:nvSpPr>
            <p:cNvPr id="1722" name="Google Shape;1722;p10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10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10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5" name="Google Shape;1725;p104"/>
          <p:cNvGrpSpPr/>
          <p:nvPr/>
        </p:nvGrpSpPr>
        <p:grpSpPr>
          <a:xfrm>
            <a:off x="-323011" y="3753300"/>
            <a:ext cx="925310" cy="943383"/>
            <a:chOff x="595389" y="1761100"/>
            <a:chExt cx="925310" cy="943383"/>
          </a:xfrm>
        </p:grpSpPr>
        <p:cxnSp>
          <p:nvCxnSpPr>
            <p:cNvPr id="1726" name="Google Shape;1726;p104"/>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727" name="Google Shape;1727;p104"/>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728" name="Google Shape;1728;p104"/>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1729" name="Google Shape;1729;p104"/>
          <p:cNvGrpSpPr/>
          <p:nvPr/>
        </p:nvGrpSpPr>
        <p:grpSpPr>
          <a:xfrm>
            <a:off x="6839423" y="177199"/>
            <a:ext cx="1584576" cy="196550"/>
            <a:chOff x="750198" y="155824"/>
            <a:chExt cx="1584576" cy="196550"/>
          </a:xfrm>
        </p:grpSpPr>
        <p:sp>
          <p:nvSpPr>
            <p:cNvPr id="1730" name="Google Shape;1730;p10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10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10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10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10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10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10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10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10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10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10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10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10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10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10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10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10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10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8" name="Google Shape;1748;p104"/>
          <p:cNvGrpSpPr/>
          <p:nvPr/>
        </p:nvGrpSpPr>
        <p:grpSpPr>
          <a:xfrm>
            <a:off x="8529739" y="1145550"/>
            <a:ext cx="925310" cy="943383"/>
            <a:chOff x="595389" y="1761100"/>
            <a:chExt cx="925310" cy="943383"/>
          </a:xfrm>
        </p:grpSpPr>
        <p:cxnSp>
          <p:nvCxnSpPr>
            <p:cNvPr id="1749" name="Google Shape;1749;p104"/>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750" name="Google Shape;1750;p104"/>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751" name="Google Shape;1751;p104"/>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1752" name="Google Shape;1752;p104"/>
          <p:cNvGrpSpPr/>
          <p:nvPr/>
        </p:nvGrpSpPr>
        <p:grpSpPr>
          <a:xfrm>
            <a:off x="-688505" y="-853362"/>
            <a:ext cx="1656312" cy="1660374"/>
            <a:chOff x="2929375" y="236175"/>
            <a:chExt cx="805325" cy="807300"/>
          </a:xfrm>
        </p:grpSpPr>
        <p:sp>
          <p:nvSpPr>
            <p:cNvPr id="1753" name="Google Shape;1753;p10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10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10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10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10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10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10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10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10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10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10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10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10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10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10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10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10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10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10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2" name="Google Shape;1772;p104"/>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1">
    <p:spTree>
      <p:nvGrpSpPr>
        <p:cNvPr id="1773" name="Shape 1773"/>
        <p:cNvGrpSpPr/>
        <p:nvPr/>
      </p:nvGrpSpPr>
      <p:grpSpPr>
        <a:xfrm>
          <a:off x="0" y="0"/>
          <a:ext cx="0" cy="0"/>
          <a:chOff x="0" y="0"/>
          <a:chExt cx="0" cy="0"/>
        </a:xfrm>
      </p:grpSpPr>
      <p:pic>
        <p:nvPicPr>
          <p:cNvPr id="1774" name="Google Shape;1774;p105"/>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grpSp>
        <p:nvGrpSpPr>
          <p:cNvPr id="1775" name="Google Shape;1775;p105"/>
          <p:cNvGrpSpPr/>
          <p:nvPr/>
        </p:nvGrpSpPr>
        <p:grpSpPr>
          <a:xfrm>
            <a:off x="8524820" y="1741563"/>
            <a:ext cx="1656312" cy="1660374"/>
            <a:chOff x="2929375" y="236175"/>
            <a:chExt cx="805325" cy="807300"/>
          </a:xfrm>
        </p:grpSpPr>
        <p:sp>
          <p:nvSpPr>
            <p:cNvPr id="1776" name="Google Shape;1776;p10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10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10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10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10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10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10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10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10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10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10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10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10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10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10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10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10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10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10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5" name="Google Shape;1795;p105"/>
          <p:cNvGrpSpPr/>
          <p:nvPr/>
        </p:nvGrpSpPr>
        <p:grpSpPr>
          <a:xfrm>
            <a:off x="4300600" y="4715075"/>
            <a:ext cx="538025" cy="157800"/>
            <a:chOff x="2575325" y="1348650"/>
            <a:chExt cx="538025" cy="157800"/>
          </a:xfrm>
        </p:grpSpPr>
        <p:sp>
          <p:nvSpPr>
            <p:cNvPr id="1796" name="Google Shape;1796;p10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10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10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9" name="Google Shape;1799;p105"/>
          <p:cNvGrpSpPr/>
          <p:nvPr/>
        </p:nvGrpSpPr>
        <p:grpSpPr>
          <a:xfrm>
            <a:off x="-246311" y="-75763"/>
            <a:ext cx="925310" cy="943383"/>
            <a:chOff x="595389" y="1761100"/>
            <a:chExt cx="925310" cy="943383"/>
          </a:xfrm>
        </p:grpSpPr>
        <p:cxnSp>
          <p:nvCxnSpPr>
            <p:cNvPr id="1800" name="Google Shape;1800;p105"/>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801" name="Google Shape;1801;p105"/>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802" name="Google Shape;1802;p105"/>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1803" name="Google Shape;1803;p105"/>
          <p:cNvGrpSpPr/>
          <p:nvPr/>
        </p:nvGrpSpPr>
        <p:grpSpPr>
          <a:xfrm>
            <a:off x="3777323" y="213224"/>
            <a:ext cx="1584576" cy="196550"/>
            <a:chOff x="750198" y="155824"/>
            <a:chExt cx="1584576" cy="196550"/>
          </a:xfrm>
        </p:grpSpPr>
        <p:sp>
          <p:nvSpPr>
            <p:cNvPr id="1804" name="Google Shape;1804;p10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10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10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10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10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10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10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10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10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10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10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10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10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10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10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10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10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10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2" name="Google Shape;1822;p105"/>
          <p:cNvGrpSpPr/>
          <p:nvPr/>
        </p:nvGrpSpPr>
        <p:grpSpPr>
          <a:xfrm>
            <a:off x="8104714" y="4394475"/>
            <a:ext cx="925310" cy="943383"/>
            <a:chOff x="595389" y="1761100"/>
            <a:chExt cx="925310" cy="943383"/>
          </a:xfrm>
        </p:grpSpPr>
        <p:cxnSp>
          <p:nvCxnSpPr>
            <p:cNvPr id="1823" name="Google Shape;1823;p105"/>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824" name="Google Shape;1824;p105"/>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825" name="Google Shape;1825;p105"/>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sp>
        <p:nvSpPr>
          <p:cNvPr id="1826" name="Google Shape;1826;p105"/>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27" name="Google Shape;1827;p105"/>
          <p:cNvSpPr txBox="1"/>
          <p:nvPr>
            <p:ph idx="1" type="subTitle"/>
          </p:nvPr>
        </p:nvSpPr>
        <p:spPr>
          <a:xfrm>
            <a:off x="1670563" y="3714439"/>
            <a:ext cx="2433300" cy="624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1828" name="Google Shape;1828;p105"/>
          <p:cNvSpPr txBox="1"/>
          <p:nvPr>
            <p:ph idx="2" type="subTitle"/>
          </p:nvPr>
        </p:nvSpPr>
        <p:spPr>
          <a:xfrm>
            <a:off x="5040137" y="3714439"/>
            <a:ext cx="2433300" cy="624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1829" name="Google Shape;1829;p105"/>
          <p:cNvSpPr txBox="1"/>
          <p:nvPr>
            <p:ph idx="3" type="subTitle"/>
          </p:nvPr>
        </p:nvSpPr>
        <p:spPr>
          <a:xfrm>
            <a:off x="1670564" y="3395250"/>
            <a:ext cx="2433300" cy="4776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Anton"/>
              <a:buNone/>
              <a:defRPr b="1" sz="2400">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830" name="Google Shape;1830;p105"/>
          <p:cNvSpPr txBox="1"/>
          <p:nvPr>
            <p:ph idx="4" type="subTitle"/>
          </p:nvPr>
        </p:nvSpPr>
        <p:spPr>
          <a:xfrm>
            <a:off x="5040139" y="3395250"/>
            <a:ext cx="2433300" cy="4776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Anton"/>
              <a:buNone/>
              <a:defRPr b="1" sz="2400">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831" name="Google Shape;1831;p105"/>
          <p:cNvSpPr/>
          <p:nvPr>
            <p:ph idx="5" type="pic"/>
          </p:nvPr>
        </p:nvSpPr>
        <p:spPr>
          <a:xfrm>
            <a:off x="2104650" y="1563475"/>
            <a:ext cx="1565100" cy="15651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sp>
      <p:sp>
        <p:nvSpPr>
          <p:cNvPr id="1832" name="Google Shape;1832;p105"/>
          <p:cNvSpPr/>
          <p:nvPr>
            <p:ph idx="6" type="pic"/>
          </p:nvPr>
        </p:nvSpPr>
        <p:spPr>
          <a:xfrm>
            <a:off x="5474200" y="1563475"/>
            <a:ext cx="1565100" cy="15651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sp>
      <p:grpSp>
        <p:nvGrpSpPr>
          <p:cNvPr id="1833" name="Google Shape;1833;p105"/>
          <p:cNvGrpSpPr/>
          <p:nvPr/>
        </p:nvGrpSpPr>
        <p:grpSpPr>
          <a:xfrm>
            <a:off x="-1063405" y="1741563"/>
            <a:ext cx="1656312" cy="1660374"/>
            <a:chOff x="2929375" y="236175"/>
            <a:chExt cx="805325" cy="807300"/>
          </a:xfrm>
        </p:grpSpPr>
        <p:sp>
          <p:nvSpPr>
            <p:cNvPr id="1834" name="Google Shape;1834;p10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10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10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10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10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10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10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10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10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10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10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10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10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10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10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10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10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10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10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1853" name="Shape 1853"/>
        <p:cNvGrpSpPr/>
        <p:nvPr/>
      </p:nvGrpSpPr>
      <p:grpSpPr>
        <a:xfrm>
          <a:off x="0" y="0"/>
          <a:ext cx="0" cy="0"/>
          <a:chOff x="0" y="0"/>
          <a:chExt cx="0" cy="0"/>
        </a:xfrm>
      </p:grpSpPr>
      <p:pic>
        <p:nvPicPr>
          <p:cNvPr id="1854" name="Google Shape;1854;p106"/>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sp>
        <p:nvSpPr>
          <p:cNvPr id="1855" name="Google Shape;1855;p106"/>
          <p:cNvSpPr/>
          <p:nvPr/>
        </p:nvSpPr>
        <p:spPr>
          <a:xfrm>
            <a:off x="0" y="0"/>
            <a:ext cx="28914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56" name="Google Shape;1856;p106"/>
          <p:cNvGrpSpPr/>
          <p:nvPr/>
        </p:nvGrpSpPr>
        <p:grpSpPr>
          <a:xfrm>
            <a:off x="8423995" y="1741563"/>
            <a:ext cx="1656312" cy="1660374"/>
            <a:chOff x="2929375" y="236175"/>
            <a:chExt cx="805325" cy="807300"/>
          </a:xfrm>
        </p:grpSpPr>
        <p:sp>
          <p:nvSpPr>
            <p:cNvPr id="1857" name="Google Shape;1857;p10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10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10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10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10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10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10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10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10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10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10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10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10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10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10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10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10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10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10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76" name="Google Shape;1876;p106"/>
          <p:cNvGrpSpPr/>
          <p:nvPr/>
        </p:nvGrpSpPr>
        <p:grpSpPr>
          <a:xfrm>
            <a:off x="1017275" y="4749000"/>
            <a:ext cx="538025" cy="157800"/>
            <a:chOff x="2575325" y="1348650"/>
            <a:chExt cx="538025" cy="157800"/>
          </a:xfrm>
        </p:grpSpPr>
        <p:sp>
          <p:nvSpPr>
            <p:cNvPr id="1877" name="Google Shape;1877;p106"/>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106"/>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106"/>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0" name="Google Shape;1880;p106"/>
          <p:cNvGrpSpPr/>
          <p:nvPr/>
        </p:nvGrpSpPr>
        <p:grpSpPr>
          <a:xfrm>
            <a:off x="7961339" y="111175"/>
            <a:ext cx="925310" cy="943383"/>
            <a:chOff x="595389" y="1761100"/>
            <a:chExt cx="925310" cy="943383"/>
          </a:xfrm>
        </p:grpSpPr>
        <p:cxnSp>
          <p:nvCxnSpPr>
            <p:cNvPr id="1881" name="Google Shape;1881;p106"/>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882" name="Google Shape;1882;p106"/>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883" name="Google Shape;1883;p106"/>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1884" name="Google Shape;1884;p106"/>
          <p:cNvGrpSpPr/>
          <p:nvPr/>
        </p:nvGrpSpPr>
        <p:grpSpPr>
          <a:xfrm>
            <a:off x="-262436" y="2203875"/>
            <a:ext cx="925310" cy="943383"/>
            <a:chOff x="595389" y="1761100"/>
            <a:chExt cx="925310" cy="943383"/>
          </a:xfrm>
        </p:grpSpPr>
        <p:cxnSp>
          <p:nvCxnSpPr>
            <p:cNvPr id="1885" name="Google Shape;1885;p106"/>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886" name="Google Shape;1886;p106"/>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887" name="Google Shape;1887;p106"/>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1888" name="Google Shape;1888;p106"/>
          <p:cNvGrpSpPr/>
          <p:nvPr/>
        </p:nvGrpSpPr>
        <p:grpSpPr>
          <a:xfrm>
            <a:off x="1017286" y="155824"/>
            <a:ext cx="1584576" cy="196550"/>
            <a:chOff x="750198" y="155824"/>
            <a:chExt cx="1584576" cy="196550"/>
          </a:xfrm>
        </p:grpSpPr>
        <p:sp>
          <p:nvSpPr>
            <p:cNvPr id="1889" name="Google Shape;1889;p10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10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10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10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10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10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10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10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10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10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10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10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10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10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10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10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10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10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07" name="Google Shape;1907;p106"/>
          <p:cNvSpPr txBox="1"/>
          <p:nvPr>
            <p:ph idx="1" type="subTitle"/>
          </p:nvPr>
        </p:nvSpPr>
        <p:spPr>
          <a:xfrm>
            <a:off x="4572000" y="1471301"/>
            <a:ext cx="3852000" cy="1073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908" name="Google Shape;1908;p106"/>
          <p:cNvSpPr txBox="1"/>
          <p:nvPr>
            <p:ph type="ctrTitle"/>
          </p:nvPr>
        </p:nvSpPr>
        <p:spPr>
          <a:xfrm flipH="1">
            <a:off x="4572000" y="574895"/>
            <a:ext cx="3852000" cy="99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909" name="Google Shape;1909;p106"/>
          <p:cNvSpPr txBox="1"/>
          <p:nvPr/>
        </p:nvSpPr>
        <p:spPr>
          <a:xfrm>
            <a:off x="4940088" y="3578700"/>
            <a:ext cx="3115800" cy="728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Hind"/>
                <a:ea typeface="Hind"/>
                <a:cs typeface="Hind"/>
                <a:sym typeface="Hind"/>
              </a:rPr>
              <a:t>CREDITS: This presentation template was created by </a:t>
            </a:r>
            <a:r>
              <a:rPr b="1" i="0" lang="en" sz="1100" u="none" cap="none" strike="noStrike">
                <a:solidFill>
                  <a:schemeClr val="dk1"/>
                </a:solidFill>
                <a:uFill>
                  <a:noFill/>
                </a:uFill>
                <a:latin typeface="Hind"/>
                <a:ea typeface="Hind"/>
                <a:cs typeface="Hind"/>
                <a:sym typeface="Hind"/>
                <a:hlinkClick r:id="rId3">
                  <a:extLst>
                    <a:ext uri="{A12FA001-AC4F-418D-AE19-62706E023703}">
                      <ahyp:hlinkClr val="tx"/>
                    </a:ext>
                  </a:extLst>
                </a:hlinkClick>
              </a:rPr>
              <a:t>Slidesgo</a:t>
            </a:r>
            <a:r>
              <a:rPr b="1" i="0" lang="en" sz="1100" u="none" cap="none" strike="noStrike">
                <a:solidFill>
                  <a:schemeClr val="dk1"/>
                </a:solidFill>
                <a:latin typeface="Hind"/>
                <a:ea typeface="Hind"/>
                <a:cs typeface="Hind"/>
                <a:sym typeface="Hind"/>
              </a:rPr>
              <a:t>,</a:t>
            </a:r>
            <a:r>
              <a:rPr b="0" i="0" lang="en" sz="1100" u="none" cap="none" strike="noStrike">
                <a:solidFill>
                  <a:schemeClr val="dk1"/>
                </a:solidFill>
                <a:latin typeface="Hind"/>
                <a:ea typeface="Hind"/>
                <a:cs typeface="Hind"/>
                <a:sym typeface="Hind"/>
              </a:rPr>
              <a:t> and includes icons by </a:t>
            </a:r>
            <a:r>
              <a:rPr b="1" i="0" lang="en" sz="1100" u="none" cap="none" strike="noStrike">
                <a:solidFill>
                  <a:schemeClr val="dk1"/>
                </a:solidFill>
                <a:uFill>
                  <a:noFill/>
                </a:uFill>
                <a:latin typeface="Hind"/>
                <a:ea typeface="Hind"/>
                <a:cs typeface="Hind"/>
                <a:sym typeface="Hind"/>
                <a:hlinkClick r:id="rId4">
                  <a:extLst>
                    <a:ext uri="{A12FA001-AC4F-418D-AE19-62706E023703}">
                      <ahyp:hlinkClr val="tx"/>
                    </a:ext>
                  </a:extLst>
                </a:hlinkClick>
              </a:rPr>
              <a:t>Flaticon</a:t>
            </a:r>
            <a:r>
              <a:rPr b="0" i="0" lang="en" sz="1100" u="none" cap="none" strike="noStrike">
                <a:solidFill>
                  <a:schemeClr val="dk1"/>
                </a:solidFill>
                <a:latin typeface="Hind"/>
                <a:ea typeface="Hind"/>
                <a:cs typeface="Hind"/>
                <a:sym typeface="Hind"/>
              </a:rPr>
              <a:t>, and infographics &amp; images by </a:t>
            </a:r>
            <a:r>
              <a:rPr b="1" i="0" lang="en" sz="1100" u="none" cap="none" strike="noStrike">
                <a:solidFill>
                  <a:schemeClr val="dk1"/>
                </a:solidFill>
                <a:uFill>
                  <a:noFill/>
                </a:uFill>
                <a:latin typeface="Hind"/>
                <a:ea typeface="Hind"/>
                <a:cs typeface="Hind"/>
                <a:sym typeface="Hind"/>
                <a:hlinkClick r:id="rId5">
                  <a:extLst>
                    <a:ext uri="{A12FA001-AC4F-418D-AE19-62706E023703}">
                      <ahyp:hlinkClr val="tx"/>
                    </a:ext>
                  </a:extLst>
                </a:hlinkClick>
              </a:rPr>
              <a:t>Freepik</a:t>
            </a:r>
            <a:r>
              <a:rPr b="0" i="0" lang="en" sz="1100" u="none" cap="none" strike="noStrike">
                <a:solidFill>
                  <a:schemeClr val="dk1"/>
                </a:solidFill>
                <a:latin typeface="Hind"/>
                <a:ea typeface="Hind"/>
                <a:cs typeface="Hind"/>
                <a:sym typeface="Hind"/>
              </a:rPr>
              <a:t> </a:t>
            </a:r>
            <a:endParaRPr b="0" i="0" sz="1100" u="none" cap="none" strike="noStrike">
              <a:solidFill>
                <a:schemeClr val="dk1"/>
              </a:solidFill>
              <a:latin typeface="Hind"/>
              <a:ea typeface="Hind"/>
              <a:cs typeface="Hind"/>
              <a:sym typeface="Hind"/>
            </a:endParaRPr>
          </a:p>
        </p:txBody>
      </p:sp>
      <p:sp>
        <p:nvSpPr>
          <p:cNvPr id="1910" name="Google Shape;1910;p106"/>
          <p:cNvSpPr/>
          <p:nvPr>
            <p:ph idx="2" type="pic"/>
          </p:nvPr>
        </p:nvSpPr>
        <p:spPr>
          <a:xfrm>
            <a:off x="1017275" y="540000"/>
            <a:ext cx="2579100" cy="3955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1" name="Shape 1911"/>
        <p:cNvGrpSpPr/>
        <p:nvPr/>
      </p:nvGrpSpPr>
      <p:grpSpPr>
        <a:xfrm>
          <a:off x="0" y="0"/>
          <a:ext cx="0" cy="0"/>
          <a:chOff x="0" y="0"/>
          <a:chExt cx="0" cy="0"/>
        </a:xfrm>
      </p:grpSpPr>
      <p:pic>
        <p:nvPicPr>
          <p:cNvPr id="1912" name="Google Shape;1912;p107"/>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sp>
        <p:nvSpPr>
          <p:cNvPr id="1913" name="Google Shape;1913;p107"/>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14" name="Google Shape;1914;p107"/>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dk2"/>
              </a:buClr>
              <a:buSzPts val="1400"/>
              <a:buFont typeface="Livvic"/>
              <a:buChar char="●"/>
              <a:defRPr sz="2400">
                <a:latin typeface="Itim"/>
                <a:ea typeface="Itim"/>
                <a:cs typeface="Itim"/>
                <a:sym typeface="Itim"/>
              </a:defRPr>
            </a:lvl1pPr>
            <a:lvl2pPr indent="-317500" lvl="1" marL="914400" algn="l">
              <a:lnSpc>
                <a:spcPct val="100000"/>
              </a:lnSpc>
              <a:spcBef>
                <a:spcPts val="0"/>
              </a:spcBef>
              <a:spcAft>
                <a:spcPts val="0"/>
              </a:spcAft>
              <a:buClr>
                <a:srgbClr val="434343"/>
              </a:buClr>
              <a:buSzPts val="1400"/>
              <a:buFont typeface="Roboto Condensed Light"/>
              <a:buChar char="○"/>
              <a:defRPr/>
            </a:lvl2pPr>
            <a:lvl3pPr indent="-317500" lvl="2" marL="1371600" algn="l">
              <a:lnSpc>
                <a:spcPct val="100000"/>
              </a:lnSpc>
              <a:spcBef>
                <a:spcPts val="0"/>
              </a:spcBef>
              <a:spcAft>
                <a:spcPts val="0"/>
              </a:spcAft>
              <a:buClr>
                <a:srgbClr val="434343"/>
              </a:buClr>
              <a:buSzPts val="1400"/>
              <a:buFont typeface="Roboto Condensed Light"/>
              <a:buChar char="■"/>
              <a:defRPr/>
            </a:lvl3pPr>
            <a:lvl4pPr indent="-317500" lvl="3" marL="1828800" algn="l">
              <a:lnSpc>
                <a:spcPct val="100000"/>
              </a:lnSpc>
              <a:spcBef>
                <a:spcPts val="0"/>
              </a:spcBef>
              <a:spcAft>
                <a:spcPts val="0"/>
              </a:spcAft>
              <a:buClr>
                <a:srgbClr val="434343"/>
              </a:buClr>
              <a:buSzPts val="1400"/>
              <a:buFont typeface="Roboto Condensed Light"/>
              <a:buChar char="●"/>
              <a:defRPr/>
            </a:lvl4pPr>
            <a:lvl5pPr indent="-317500" lvl="4" marL="2286000" algn="l">
              <a:lnSpc>
                <a:spcPct val="100000"/>
              </a:lnSpc>
              <a:spcBef>
                <a:spcPts val="0"/>
              </a:spcBef>
              <a:spcAft>
                <a:spcPts val="0"/>
              </a:spcAft>
              <a:buClr>
                <a:srgbClr val="434343"/>
              </a:buClr>
              <a:buSzPts val="1400"/>
              <a:buFont typeface="Roboto Condensed Light"/>
              <a:buChar char="○"/>
              <a:defRPr/>
            </a:lvl5pPr>
            <a:lvl6pPr indent="-317500" lvl="5" marL="2743200" algn="l">
              <a:lnSpc>
                <a:spcPct val="100000"/>
              </a:lnSpc>
              <a:spcBef>
                <a:spcPts val="0"/>
              </a:spcBef>
              <a:spcAft>
                <a:spcPts val="0"/>
              </a:spcAft>
              <a:buClr>
                <a:srgbClr val="434343"/>
              </a:buClr>
              <a:buSzPts val="1400"/>
              <a:buFont typeface="Roboto Condensed Light"/>
              <a:buChar char="■"/>
              <a:defRPr/>
            </a:lvl6pPr>
            <a:lvl7pPr indent="-317500" lvl="6" marL="3200400" algn="l">
              <a:lnSpc>
                <a:spcPct val="100000"/>
              </a:lnSpc>
              <a:spcBef>
                <a:spcPts val="0"/>
              </a:spcBef>
              <a:spcAft>
                <a:spcPts val="0"/>
              </a:spcAft>
              <a:buClr>
                <a:srgbClr val="434343"/>
              </a:buClr>
              <a:buSzPts val="1400"/>
              <a:buFont typeface="Roboto Condensed Light"/>
              <a:buChar char="●"/>
              <a:defRPr/>
            </a:lvl7pPr>
            <a:lvl8pPr indent="-317500" lvl="7" marL="3657600" algn="l">
              <a:lnSpc>
                <a:spcPct val="100000"/>
              </a:lnSpc>
              <a:spcBef>
                <a:spcPts val="0"/>
              </a:spcBef>
              <a:spcAft>
                <a:spcPts val="0"/>
              </a:spcAft>
              <a:buClr>
                <a:srgbClr val="434343"/>
              </a:buClr>
              <a:buSzPts val="1400"/>
              <a:buFont typeface="Roboto Condensed Light"/>
              <a:buChar char="○"/>
              <a:defRPr/>
            </a:lvl8pPr>
            <a:lvl9pPr indent="-317500" lvl="8" marL="4114800" algn="l">
              <a:lnSpc>
                <a:spcPct val="100000"/>
              </a:lnSpc>
              <a:spcBef>
                <a:spcPts val="0"/>
              </a:spcBef>
              <a:spcAft>
                <a:spcPts val="0"/>
              </a:spcAft>
              <a:buClr>
                <a:srgbClr val="434343"/>
              </a:buClr>
              <a:buSzPts val="1400"/>
              <a:buFont typeface="Roboto Condensed Light"/>
              <a:buChar char="■"/>
              <a:defRPr/>
            </a:lvl9pPr>
          </a:lstStyle>
          <a:p/>
        </p:txBody>
      </p:sp>
      <p:grpSp>
        <p:nvGrpSpPr>
          <p:cNvPr id="1915" name="Google Shape;1915;p107"/>
          <p:cNvGrpSpPr/>
          <p:nvPr/>
        </p:nvGrpSpPr>
        <p:grpSpPr>
          <a:xfrm>
            <a:off x="-1008030" y="3427238"/>
            <a:ext cx="1656312" cy="1660374"/>
            <a:chOff x="2929375" y="236175"/>
            <a:chExt cx="805325" cy="807300"/>
          </a:xfrm>
        </p:grpSpPr>
        <p:sp>
          <p:nvSpPr>
            <p:cNvPr id="1916" name="Google Shape;1916;p10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10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10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10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10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10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10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10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10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10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10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10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10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10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10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10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10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10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10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5" name="Google Shape;1935;p107"/>
          <p:cNvGrpSpPr/>
          <p:nvPr/>
        </p:nvGrpSpPr>
        <p:grpSpPr>
          <a:xfrm>
            <a:off x="5532700" y="4715075"/>
            <a:ext cx="538025" cy="157800"/>
            <a:chOff x="2575325" y="1348650"/>
            <a:chExt cx="538025" cy="157800"/>
          </a:xfrm>
        </p:grpSpPr>
        <p:sp>
          <p:nvSpPr>
            <p:cNvPr id="1936" name="Google Shape;1936;p107"/>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107"/>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107"/>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9" name="Google Shape;1939;p107"/>
          <p:cNvGrpSpPr/>
          <p:nvPr/>
        </p:nvGrpSpPr>
        <p:grpSpPr>
          <a:xfrm>
            <a:off x="-246311" y="-75763"/>
            <a:ext cx="925310" cy="943383"/>
            <a:chOff x="595389" y="1761100"/>
            <a:chExt cx="925310" cy="943383"/>
          </a:xfrm>
        </p:grpSpPr>
        <p:cxnSp>
          <p:nvCxnSpPr>
            <p:cNvPr id="1940" name="Google Shape;1940;p107"/>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941" name="Google Shape;1941;p107"/>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942" name="Google Shape;1942;p107"/>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1943" name="Google Shape;1943;p107"/>
          <p:cNvGrpSpPr/>
          <p:nvPr/>
        </p:nvGrpSpPr>
        <p:grpSpPr>
          <a:xfrm>
            <a:off x="3436664" y="4715075"/>
            <a:ext cx="925310" cy="943383"/>
            <a:chOff x="595389" y="1761100"/>
            <a:chExt cx="925310" cy="943383"/>
          </a:xfrm>
        </p:grpSpPr>
        <p:cxnSp>
          <p:nvCxnSpPr>
            <p:cNvPr id="1944" name="Google Shape;1944;p107"/>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945" name="Google Shape;1945;p107"/>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946" name="Google Shape;1946;p107"/>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1947" name="Google Shape;1947;p107"/>
          <p:cNvGrpSpPr/>
          <p:nvPr/>
        </p:nvGrpSpPr>
        <p:grpSpPr>
          <a:xfrm>
            <a:off x="3777323" y="213224"/>
            <a:ext cx="1584576" cy="196550"/>
            <a:chOff x="750198" y="155824"/>
            <a:chExt cx="1584576" cy="196550"/>
          </a:xfrm>
        </p:grpSpPr>
        <p:sp>
          <p:nvSpPr>
            <p:cNvPr id="1948" name="Google Shape;1948;p107"/>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107"/>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107"/>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107"/>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107"/>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107"/>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107"/>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107"/>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107"/>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107"/>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107"/>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107"/>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107"/>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107"/>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107"/>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107"/>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107"/>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107"/>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6" name="Google Shape;1966;p107"/>
          <p:cNvGrpSpPr/>
          <p:nvPr/>
        </p:nvGrpSpPr>
        <p:grpSpPr>
          <a:xfrm>
            <a:off x="8565764" y="2067650"/>
            <a:ext cx="925310" cy="943383"/>
            <a:chOff x="595389" y="1761100"/>
            <a:chExt cx="925310" cy="943383"/>
          </a:xfrm>
        </p:grpSpPr>
        <p:cxnSp>
          <p:nvCxnSpPr>
            <p:cNvPr id="1967" name="Google Shape;1967;p107"/>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968" name="Google Shape;1968;p107"/>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969" name="Google Shape;1969;p107"/>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 name="Shape 99"/>
        <p:cNvGrpSpPr/>
        <p:nvPr/>
      </p:nvGrpSpPr>
      <p:grpSpPr>
        <a:xfrm>
          <a:off x="0" y="0"/>
          <a:ext cx="0" cy="0"/>
          <a:chOff x="0" y="0"/>
          <a:chExt cx="0" cy="0"/>
        </a:xfrm>
      </p:grpSpPr>
      <p:pic>
        <p:nvPicPr>
          <p:cNvPr id="100" name="Google Shape;100;p81"/>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sp>
        <p:nvSpPr>
          <p:cNvPr id="101" name="Google Shape;101;p81"/>
          <p:cNvSpPr/>
          <p:nvPr/>
        </p:nvSpPr>
        <p:spPr>
          <a:xfrm>
            <a:off x="0" y="0"/>
            <a:ext cx="2751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 name="Google Shape;102;p81"/>
          <p:cNvGrpSpPr/>
          <p:nvPr/>
        </p:nvGrpSpPr>
        <p:grpSpPr>
          <a:xfrm>
            <a:off x="7933020" y="4114401"/>
            <a:ext cx="1656312" cy="1660374"/>
            <a:chOff x="2929375" y="236175"/>
            <a:chExt cx="805325" cy="807300"/>
          </a:xfrm>
        </p:grpSpPr>
        <p:sp>
          <p:nvSpPr>
            <p:cNvPr id="103" name="Google Shape;103;p8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8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8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8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8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8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8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8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8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8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8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8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8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8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8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8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8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8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8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 name="Google Shape;122;p81"/>
          <p:cNvGrpSpPr/>
          <p:nvPr/>
        </p:nvGrpSpPr>
        <p:grpSpPr>
          <a:xfrm>
            <a:off x="8565939" y="2998375"/>
            <a:ext cx="925310" cy="943383"/>
            <a:chOff x="595389" y="1761100"/>
            <a:chExt cx="925310" cy="943383"/>
          </a:xfrm>
        </p:grpSpPr>
        <p:cxnSp>
          <p:nvCxnSpPr>
            <p:cNvPr id="123" name="Google Shape;123;p81"/>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24" name="Google Shape;124;p81"/>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25" name="Google Shape;125;p81"/>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126" name="Google Shape;126;p81"/>
          <p:cNvGrpSpPr/>
          <p:nvPr/>
        </p:nvGrpSpPr>
        <p:grpSpPr>
          <a:xfrm>
            <a:off x="-316986" y="627862"/>
            <a:ext cx="925310" cy="943383"/>
            <a:chOff x="595389" y="1761100"/>
            <a:chExt cx="925310" cy="943383"/>
          </a:xfrm>
        </p:grpSpPr>
        <p:cxnSp>
          <p:nvCxnSpPr>
            <p:cNvPr id="127" name="Google Shape;127;p81"/>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28" name="Google Shape;128;p81"/>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29" name="Google Shape;129;p81"/>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130" name="Google Shape;130;p81"/>
          <p:cNvGrpSpPr/>
          <p:nvPr/>
        </p:nvGrpSpPr>
        <p:grpSpPr>
          <a:xfrm>
            <a:off x="958411" y="4505111"/>
            <a:ext cx="1584576" cy="196550"/>
            <a:chOff x="750198" y="155824"/>
            <a:chExt cx="1584576" cy="196550"/>
          </a:xfrm>
        </p:grpSpPr>
        <p:sp>
          <p:nvSpPr>
            <p:cNvPr id="131" name="Google Shape;131;p8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8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8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8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8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8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8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8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8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8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8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8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8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8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8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8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8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8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 name="Google Shape;149;p81"/>
          <p:cNvSpPr txBox="1"/>
          <p:nvPr>
            <p:ph type="title"/>
          </p:nvPr>
        </p:nvSpPr>
        <p:spPr>
          <a:xfrm>
            <a:off x="4063762" y="2309550"/>
            <a:ext cx="4030500" cy="904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48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50" name="Google Shape;150;p81"/>
          <p:cNvSpPr txBox="1"/>
          <p:nvPr>
            <p:ph idx="2" type="title"/>
          </p:nvPr>
        </p:nvSpPr>
        <p:spPr>
          <a:xfrm>
            <a:off x="5548308" y="1494475"/>
            <a:ext cx="1061400" cy="719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36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51" name="Google Shape;151;p81"/>
          <p:cNvSpPr txBox="1"/>
          <p:nvPr>
            <p:ph idx="1" type="subTitle"/>
          </p:nvPr>
        </p:nvSpPr>
        <p:spPr>
          <a:xfrm>
            <a:off x="4063750" y="3309725"/>
            <a:ext cx="4030500" cy="405900"/>
          </a:xfrm>
          <a:prstGeom prst="rect">
            <a:avLst/>
          </a:prstGeom>
          <a:gradFill>
            <a:gsLst>
              <a:gs pos="0">
                <a:schemeClr val="accent3"/>
              </a:gs>
              <a:gs pos="100000">
                <a:schemeClr val="accent4"/>
              </a:gs>
            </a:gsLst>
            <a:lin ang="13500032" scaled="0"/>
          </a:grad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52" name="Google Shape;152;p81"/>
          <p:cNvSpPr/>
          <p:nvPr>
            <p:ph idx="3" type="pic"/>
          </p:nvPr>
        </p:nvSpPr>
        <p:spPr>
          <a:xfrm>
            <a:off x="958388"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
    <p:spTree>
      <p:nvGrpSpPr>
        <p:cNvPr id="1970" name="Shape 1970"/>
        <p:cNvGrpSpPr/>
        <p:nvPr/>
      </p:nvGrpSpPr>
      <p:grpSpPr>
        <a:xfrm>
          <a:off x="0" y="0"/>
          <a:ext cx="0" cy="0"/>
          <a:chOff x="0" y="0"/>
          <a:chExt cx="0" cy="0"/>
        </a:xfrm>
      </p:grpSpPr>
      <p:pic>
        <p:nvPicPr>
          <p:cNvPr id="1971" name="Google Shape;1971;p108"/>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grpSp>
        <p:nvGrpSpPr>
          <p:cNvPr id="1972" name="Google Shape;1972;p108"/>
          <p:cNvGrpSpPr/>
          <p:nvPr/>
        </p:nvGrpSpPr>
        <p:grpSpPr>
          <a:xfrm>
            <a:off x="8169570" y="4244876"/>
            <a:ext cx="1656312" cy="1660374"/>
            <a:chOff x="2929375" y="236175"/>
            <a:chExt cx="805325" cy="807300"/>
          </a:xfrm>
        </p:grpSpPr>
        <p:sp>
          <p:nvSpPr>
            <p:cNvPr id="1973" name="Google Shape;1973;p10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10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10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10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10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10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10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10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10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10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10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10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10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10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10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10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10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10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10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2" name="Google Shape;1992;p108"/>
          <p:cNvGrpSpPr/>
          <p:nvPr/>
        </p:nvGrpSpPr>
        <p:grpSpPr>
          <a:xfrm>
            <a:off x="1383300" y="4715075"/>
            <a:ext cx="538025" cy="157800"/>
            <a:chOff x="2575325" y="1348650"/>
            <a:chExt cx="538025" cy="157800"/>
          </a:xfrm>
        </p:grpSpPr>
        <p:sp>
          <p:nvSpPr>
            <p:cNvPr id="1993" name="Google Shape;1993;p108"/>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108"/>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108"/>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6" name="Google Shape;1996;p108"/>
          <p:cNvGrpSpPr/>
          <p:nvPr/>
        </p:nvGrpSpPr>
        <p:grpSpPr>
          <a:xfrm>
            <a:off x="-246311" y="-75763"/>
            <a:ext cx="925310" cy="943383"/>
            <a:chOff x="595389" y="1761100"/>
            <a:chExt cx="925310" cy="943383"/>
          </a:xfrm>
        </p:grpSpPr>
        <p:cxnSp>
          <p:nvCxnSpPr>
            <p:cNvPr id="1997" name="Google Shape;1997;p108"/>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998" name="Google Shape;1998;p108"/>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999" name="Google Shape;1999;p108"/>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2000" name="Google Shape;2000;p108"/>
          <p:cNvGrpSpPr/>
          <p:nvPr/>
        </p:nvGrpSpPr>
        <p:grpSpPr>
          <a:xfrm>
            <a:off x="6642364" y="4603375"/>
            <a:ext cx="925310" cy="943383"/>
            <a:chOff x="595389" y="1761100"/>
            <a:chExt cx="925310" cy="943383"/>
          </a:xfrm>
        </p:grpSpPr>
        <p:cxnSp>
          <p:nvCxnSpPr>
            <p:cNvPr id="2001" name="Google Shape;2001;p108"/>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2002" name="Google Shape;2002;p108"/>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2003" name="Google Shape;2003;p108"/>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2004" name="Google Shape;2004;p108"/>
          <p:cNvGrpSpPr/>
          <p:nvPr/>
        </p:nvGrpSpPr>
        <p:grpSpPr>
          <a:xfrm>
            <a:off x="6788523" y="213224"/>
            <a:ext cx="1584576" cy="196550"/>
            <a:chOff x="750198" y="155824"/>
            <a:chExt cx="1584576" cy="196550"/>
          </a:xfrm>
        </p:grpSpPr>
        <p:sp>
          <p:nvSpPr>
            <p:cNvPr id="2005" name="Google Shape;2005;p10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10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10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10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10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10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10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10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10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10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10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10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10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10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10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10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10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10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3" name="Google Shape;2023;p108"/>
          <p:cNvGrpSpPr/>
          <p:nvPr/>
        </p:nvGrpSpPr>
        <p:grpSpPr>
          <a:xfrm>
            <a:off x="8535064" y="792575"/>
            <a:ext cx="925310" cy="943383"/>
            <a:chOff x="595389" y="1761100"/>
            <a:chExt cx="925310" cy="943383"/>
          </a:xfrm>
        </p:grpSpPr>
        <p:cxnSp>
          <p:nvCxnSpPr>
            <p:cNvPr id="2024" name="Google Shape;2024;p108"/>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2025" name="Google Shape;2025;p108"/>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2026" name="Google Shape;2026;p108"/>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sp>
        <p:nvSpPr>
          <p:cNvPr id="2027" name="Google Shape;2027;p108"/>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28" name="Google Shape;2028;p108"/>
          <p:cNvSpPr txBox="1"/>
          <p:nvPr>
            <p:ph idx="1" type="body"/>
          </p:nvPr>
        </p:nvSpPr>
        <p:spPr>
          <a:xfrm>
            <a:off x="720000" y="1152475"/>
            <a:ext cx="3852000" cy="345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2"/>
              </a:buClr>
              <a:buSzPts val="1400"/>
              <a:buFont typeface="Livvic"/>
              <a:buChar char="●"/>
              <a:defRPr sz="2400">
                <a:latin typeface="Itim"/>
                <a:ea typeface="Itim"/>
                <a:cs typeface="Itim"/>
                <a:sym typeface="Itim"/>
              </a:defRPr>
            </a:lvl1pPr>
            <a:lvl2pPr indent="-317500" lvl="1" marL="914400" algn="l">
              <a:lnSpc>
                <a:spcPct val="100000"/>
              </a:lnSpc>
              <a:spcBef>
                <a:spcPts val="0"/>
              </a:spcBef>
              <a:spcAft>
                <a:spcPts val="0"/>
              </a:spcAft>
              <a:buClr>
                <a:srgbClr val="434343"/>
              </a:buClr>
              <a:buSzPts val="1400"/>
              <a:buFont typeface="Roboto Condensed Light"/>
              <a:buChar char="○"/>
              <a:defRPr/>
            </a:lvl2pPr>
            <a:lvl3pPr indent="-317500" lvl="2" marL="1371600" algn="l">
              <a:lnSpc>
                <a:spcPct val="100000"/>
              </a:lnSpc>
              <a:spcBef>
                <a:spcPts val="0"/>
              </a:spcBef>
              <a:spcAft>
                <a:spcPts val="0"/>
              </a:spcAft>
              <a:buClr>
                <a:srgbClr val="434343"/>
              </a:buClr>
              <a:buSzPts val="1400"/>
              <a:buFont typeface="Roboto Condensed Light"/>
              <a:buChar char="■"/>
              <a:defRPr/>
            </a:lvl3pPr>
            <a:lvl4pPr indent="-317500" lvl="3" marL="1828800" algn="l">
              <a:lnSpc>
                <a:spcPct val="100000"/>
              </a:lnSpc>
              <a:spcBef>
                <a:spcPts val="0"/>
              </a:spcBef>
              <a:spcAft>
                <a:spcPts val="0"/>
              </a:spcAft>
              <a:buClr>
                <a:srgbClr val="434343"/>
              </a:buClr>
              <a:buSzPts val="1400"/>
              <a:buFont typeface="Roboto Condensed Light"/>
              <a:buChar char="●"/>
              <a:defRPr/>
            </a:lvl4pPr>
            <a:lvl5pPr indent="-317500" lvl="4" marL="2286000" algn="l">
              <a:lnSpc>
                <a:spcPct val="100000"/>
              </a:lnSpc>
              <a:spcBef>
                <a:spcPts val="0"/>
              </a:spcBef>
              <a:spcAft>
                <a:spcPts val="0"/>
              </a:spcAft>
              <a:buClr>
                <a:srgbClr val="434343"/>
              </a:buClr>
              <a:buSzPts val="1400"/>
              <a:buFont typeface="Roboto Condensed Light"/>
              <a:buChar char="○"/>
              <a:defRPr/>
            </a:lvl5pPr>
            <a:lvl6pPr indent="-317500" lvl="5" marL="2743200" algn="l">
              <a:lnSpc>
                <a:spcPct val="100000"/>
              </a:lnSpc>
              <a:spcBef>
                <a:spcPts val="0"/>
              </a:spcBef>
              <a:spcAft>
                <a:spcPts val="0"/>
              </a:spcAft>
              <a:buClr>
                <a:srgbClr val="434343"/>
              </a:buClr>
              <a:buSzPts val="1400"/>
              <a:buFont typeface="Roboto Condensed Light"/>
              <a:buChar char="■"/>
              <a:defRPr/>
            </a:lvl6pPr>
            <a:lvl7pPr indent="-317500" lvl="6" marL="3200400" algn="l">
              <a:lnSpc>
                <a:spcPct val="100000"/>
              </a:lnSpc>
              <a:spcBef>
                <a:spcPts val="0"/>
              </a:spcBef>
              <a:spcAft>
                <a:spcPts val="0"/>
              </a:spcAft>
              <a:buClr>
                <a:srgbClr val="434343"/>
              </a:buClr>
              <a:buSzPts val="1400"/>
              <a:buFont typeface="Roboto Condensed Light"/>
              <a:buChar char="●"/>
              <a:defRPr/>
            </a:lvl7pPr>
            <a:lvl8pPr indent="-317500" lvl="7" marL="3657600" algn="l">
              <a:lnSpc>
                <a:spcPct val="100000"/>
              </a:lnSpc>
              <a:spcBef>
                <a:spcPts val="0"/>
              </a:spcBef>
              <a:spcAft>
                <a:spcPts val="0"/>
              </a:spcAft>
              <a:buClr>
                <a:srgbClr val="434343"/>
              </a:buClr>
              <a:buSzPts val="1400"/>
              <a:buFont typeface="Roboto Condensed Light"/>
              <a:buChar char="○"/>
              <a:defRPr/>
            </a:lvl8pPr>
            <a:lvl9pPr indent="-317500" lvl="8" marL="4114800" algn="l">
              <a:lnSpc>
                <a:spcPct val="100000"/>
              </a:lnSpc>
              <a:spcBef>
                <a:spcPts val="0"/>
              </a:spcBef>
              <a:spcAft>
                <a:spcPts val="0"/>
              </a:spcAft>
              <a:buClr>
                <a:srgbClr val="434343"/>
              </a:buClr>
              <a:buSzPts val="1400"/>
              <a:buFont typeface="Roboto Condensed Light"/>
              <a:buChar char="■"/>
              <a:defRPr/>
            </a:lvl9pPr>
          </a:lstStyle>
          <a:p/>
        </p:txBody>
      </p:sp>
      <p:grpSp>
        <p:nvGrpSpPr>
          <p:cNvPr id="2029" name="Google Shape;2029;p108"/>
          <p:cNvGrpSpPr/>
          <p:nvPr/>
        </p:nvGrpSpPr>
        <p:grpSpPr>
          <a:xfrm>
            <a:off x="-640655" y="4244876"/>
            <a:ext cx="1656312" cy="1660374"/>
            <a:chOff x="2929375" y="236175"/>
            <a:chExt cx="805325" cy="807300"/>
          </a:xfrm>
        </p:grpSpPr>
        <p:sp>
          <p:nvSpPr>
            <p:cNvPr id="2030" name="Google Shape;2030;p10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10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10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10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10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10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10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10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10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10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10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10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10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10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10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10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10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10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10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9" name="Google Shape;2049;p108"/>
          <p:cNvSpPr txBox="1"/>
          <p:nvPr>
            <p:ph idx="2" type="body"/>
          </p:nvPr>
        </p:nvSpPr>
        <p:spPr>
          <a:xfrm>
            <a:off x="4574025" y="1152475"/>
            <a:ext cx="3852000" cy="345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2"/>
              </a:buClr>
              <a:buSzPts val="1400"/>
              <a:buFont typeface="Livvic"/>
              <a:buChar char="●"/>
              <a:defRPr sz="1200"/>
            </a:lvl1pPr>
            <a:lvl2pPr indent="-317500" lvl="1" marL="914400" algn="l">
              <a:lnSpc>
                <a:spcPct val="100000"/>
              </a:lnSpc>
              <a:spcBef>
                <a:spcPts val="0"/>
              </a:spcBef>
              <a:spcAft>
                <a:spcPts val="0"/>
              </a:spcAft>
              <a:buClr>
                <a:srgbClr val="434343"/>
              </a:buClr>
              <a:buSzPts val="1400"/>
              <a:buFont typeface="Roboto Condensed Light"/>
              <a:buChar char="○"/>
              <a:defRPr/>
            </a:lvl2pPr>
            <a:lvl3pPr indent="-317500" lvl="2" marL="1371600" algn="l">
              <a:lnSpc>
                <a:spcPct val="100000"/>
              </a:lnSpc>
              <a:spcBef>
                <a:spcPts val="0"/>
              </a:spcBef>
              <a:spcAft>
                <a:spcPts val="0"/>
              </a:spcAft>
              <a:buClr>
                <a:srgbClr val="434343"/>
              </a:buClr>
              <a:buSzPts val="1400"/>
              <a:buFont typeface="Roboto Condensed Light"/>
              <a:buChar char="■"/>
              <a:defRPr/>
            </a:lvl3pPr>
            <a:lvl4pPr indent="-317500" lvl="3" marL="1828800" algn="l">
              <a:lnSpc>
                <a:spcPct val="100000"/>
              </a:lnSpc>
              <a:spcBef>
                <a:spcPts val="0"/>
              </a:spcBef>
              <a:spcAft>
                <a:spcPts val="0"/>
              </a:spcAft>
              <a:buClr>
                <a:srgbClr val="434343"/>
              </a:buClr>
              <a:buSzPts val="1400"/>
              <a:buFont typeface="Roboto Condensed Light"/>
              <a:buChar char="●"/>
              <a:defRPr/>
            </a:lvl4pPr>
            <a:lvl5pPr indent="-317500" lvl="4" marL="2286000" algn="l">
              <a:lnSpc>
                <a:spcPct val="100000"/>
              </a:lnSpc>
              <a:spcBef>
                <a:spcPts val="0"/>
              </a:spcBef>
              <a:spcAft>
                <a:spcPts val="0"/>
              </a:spcAft>
              <a:buClr>
                <a:srgbClr val="434343"/>
              </a:buClr>
              <a:buSzPts val="1400"/>
              <a:buFont typeface="Roboto Condensed Light"/>
              <a:buChar char="○"/>
              <a:defRPr/>
            </a:lvl5pPr>
            <a:lvl6pPr indent="-317500" lvl="5" marL="2743200" algn="l">
              <a:lnSpc>
                <a:spcPct val="100000"/>
              </a:lnSpc>
              <a:spcBef>
                <a:spcPts val="0"/>
              </a:spcBef>
              <a:spcAft>
                <a:spcPts val="0"/>
              </a:spcAft>
              <a:buClr>
                <a:srgbClr val="434343"/>
              </a:buClr>
              <a:buSzPts val="1400"/>
              <a:buFont typeface="Roboto Condensed Light"/>
              <a:buChar char="■"/>
              <a:defRPr/>
            </a:lvl6pPr>
            <a:lvl7pPr indent="-317500" lvl="6" marL="3200400" algn="l">
              <a:lnSpc>
                <a:spcPct val="100000"/>
              </a:lnSpc>
              <a:spcBef>
                <a:spcPts val="0"/>
              </a:spcBef>
              <a:spcAft>
                <a:spcPts val="0"/>
              </a:spcAft>
              <a:buClr>
                <a:srgbClr val="434343"/>
              </a:buClr>
              <a:buSzPts val="1400"/>
              <a:buFont typeface="Roboto Condensed Light"/>
              <a:buChar char="●"/>
              <a:defRPr/>
            </a:lvl7pPr>
            <a:lvl8pPr indent="-317500" lvl="7" marL="3657600" algn="l">
              <a:lnSpc>
                <a:spcPct val="100000"/>
              </a:lnSpc>
              <a:spcBef>
                <a:spcPts val="0"/>
              </a:spcBef>
              <a:spcAft>
                <a:spcPts val="0"/>
              </a:spcAft>
              <a:buClr>
                <a:srgbClr val="434343"/>
              </a:buClr>
              <a:buSzPts val="1400"/>
              <a:buFont typeface="Roboto Condensed Light"/>
              <a:buChar char="○"/>
              <a:defRPr/>
            </a:lvl8pPr>
            <a:lvl9pPr indent="-317500" lvl="8" marL="4114800" algn="l">
              <a:lnSpc>
                <a:spcPct val="100000"/>
              </a:lnSpc>
              <a:spcBef>
                <a:spcPts val="0"/>
              </a:spcBef>
              <a:spcAft>
                <a:spcPts val="0"/>
              </a:spcAft>
              <a:buClr>
                <a:srgbClr val="434343"/>
              </a:buClr>
              <a:buSzPts val="1400"/>
              <a:buFont typeface="Roboto Condensed Light"/>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050" name="Shape 2050"/>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2">
    <p:bg>
      <p:bgPr>
        <a:gradFill>
          <a:gsLst>
            <a:gs pos="0">
              <a:schemeClr val="lt2"/>
            </a:gs>
            <a:gs pos="11000">
              <a:schemeClr val="lt2"/>
            </a:gs>
            <a:gs pos="49000">
              <a:schemeClr val="accent2"/>
            </a:gs>
            <a:gs pos="75000">
              <a:schemeClr val="lt2"/>
            </a:gs>
            <a:gs pos="100000">
              <a:schemeClr val="accent1"/>
            </a:gs>
          </a:gsLst>
          <a:lin ang="8099331" scaled="0"/>
        </a:gradFill>
      </p:bgPr>
    </p:bg>
    <p:spTree>
      <p:nvGrpSpPr>
        <p:cNvPr id="2051" name="Shape 2051"/>
        <p:cNvGrpSpPr/>
        <p:nvPr/>
      </p:nvGrpSpPr>
      <p:grpSpPr>
        <a:xfrm>
          <a:off x="0" y="0"/>
          <a:ext cx="0" cy="0"/>
          <a:chOff x="0" y="0"/>
          <a:chExt cx="0" cy="0"/>
        </a:xfrm>
      </p:grpSpPr>
      <p:pic>
        <p:nvPicPr>
          <p:cNvPr id="2052" name="Google Shape;2052;p113"/>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grpSp>
        <p:nvGrpSpPr>
          <p:cNvPr id="2053" name="Google Shape;2053;p113"/>
          <p:cNvGrpSpPr/>
          <p:nvPr/>
        </p:nvGrpSpPr>
        <p:grpSpPr>
          <a:xfrm>
            <a:off x="-943205" y="4190838"/>
            <a:ext cx="1656312" cy="1660374"/>
            <a:chOff x="2929375" y="236175"/>
            <a:chExt cx="805325" cy="807300"/>
          </a:xfrm>
        </p:grpSpPr>
        <p:sp>
          <p:nvSpPr>
            <p:cNvPr id="2054" name="Google Shape;2054;p11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11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11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11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11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11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11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11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11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11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11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11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11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11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11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11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11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11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11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73" name="Google Shape;2073;p113"/>
          <p:cNvGrpSpPr/>
          <p:nvPr/>
        </p:nvGrpSpPr>
        <p:grpSpPr>
          <a:xfrm>
            <a:off x="4302975" y="4715075"/>
            <a:ext cx="538025" cy="157800"/>
            <a:chOff x="2575325" y="1348650"/>
            <a:chExt cx="538025" cy="157800"/>
          </a:xfrm>
        </p:grpSpPr>
        <p:sp>
          <p:nvSpPr>
            <p:cNvPr id="2074" name="Google Shape;2074;p113"/>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113"/>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113"/>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77" name="Google Shape;2077;p113"/>
          <p:cNvGrpSpPr/>
          <p:nvPr/>
        </p:nvGrpSpPr>
        <p:grpSpPr>
          <a:xfrm>
            <a:off x="-289536" y="342037"/>
            <a:ext cx="925310" cy="943383"/>
            <a:chOff x="595389" y="1761100"/>
            <a:chExt cx="925310" cy="943383"/>
          </a:xfrm>
        </p:grpSpPr>
        <p:cxnSp>
          <p:nvCxnSpPr>
            <p:cNvPr id="2078" name="Google Shape;2078;p113"/>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2079" name="Google Shape;2079;p113"/>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2080" name="Google Shape;2080;p113"/>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2081" name="Google Shape;2081;p113"/>
          <p:cNvGrpSpPr/>
          <p:nvPr/>
        </p:nvGrpSpPr>
        <p:grpSpPr>
          <a:xfrm>
            <a:off x="8659439" y="4065800"/>
            <a:ext cx="925310" cy="943383"/>
            <a:chOff x="595389" y="1761100"/>
            <a:chExt cx="925310" cy="943383"/>
          </a:xfrm>
        </p:grpSpPr>
        <p:cxnSp>
          <p:nvCxnSpPr>
            <p:cNvPr id="2082" name="Google Shape;2082;p113"/>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2083" name="Google Shape;2083;p113"/>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2084" name="Google Shape;2084;p113"/>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2085" name="Google Shape;2085;p113"/>
          <p:cNvGrpSpPr/>
          <p:nvPr/>
        </p:nvGrpSpPr>
        <p:grpSpPr>
          <a:xfrm>
            <a:off x="3779698" y="213224"/>
            <a:ext cx="1584576" cy="196550"/>
            <a:chOff x="750198" y="155824"/>
            <a:chExt cx="1584576" cy="196550"/>
          </a:xfrm>
        </p:grpSpPr>
        <p:sp>
          <p:nvSpPr>
            <p:cNvPr id="2086" name="Google Shape;2086;p11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11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11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11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11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11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11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11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11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11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11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11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11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11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11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11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11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11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4" name="Google Shape;2104;p113"/>
          <p:cNvGrpSpPr/>
          <p:nvPr/>
        </p:nvGrpSpPr>
        <p:grpSpPr>
          <a:xfrm>
            <a:off x="8293945" y="-374937"/>
            <a:ext cx="1656312" cy="1660374"/>
            <a:chOff x="2929375" y="236175"/>
            <a:chExt cx="805325" cy="807300"/>
          </a:xfrm>
        </p:grpSpPr>
        <p:sp>
          <p:nvSpPr>
            <p:cNvPr id="2105" name="Google Shape;2105;p11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11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11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11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11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11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11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11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11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11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11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11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11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11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11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11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11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11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11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24" name="Google Shape;2124;p113"/>
          <p:cNvPicPr preferRelativeResize="0"/>
          <p:nvPr/>
        </p:nvPicPr>
        <p:blipFill rotWithShape="1">
          <a:blip r:embed="rId3">
            <a:alphaModFix/>
          </a:blip>
          <a:srcRect b="0" l="0" r="0" t="0"/>
          <a:stretch/>
        </p:blipFill>
        <p:spPr>
          <a:xfrm>
            <a:off x="940350" y="766000"/>
            <a:ext cx="2413750" cy="3620626"/>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
    <p:bg>
      <p:bgPr>
        <a:gradFill>
          <a:gsLst>
            <a:gs pos="0">
              <a:schemeClr val="lt2"/>
            </a:gs>
            <a:gs pos="11000">
              <a:schemeClr val="lt2"/>
            </a:gs>
            <a:gs pos="49000">
              <a:schemeClr val="accent2"/>
            </a:gs>
            <a:gs pos="75000">
              <a:schemeClr val="lt2"/>
            </a:gs>
            <a:gs pos="100000">
              <a:schemeClr val="accent1"/>
            </a:gs>
          </a:gsLst>
          <a:lin ang="8099331" scaled="0"/>
        </a:gradFill>
      </p:bgPr>
    </p:bg>
    <p:spTree>
      <p:nvGrpSpPr>
        <p:cNvPr id="2125" name="Shape 2125"/>
        <p:cNvGrpSpPr/>
        <p:nvPr/>
      </p:nvGrpSpPr>
      <p:grpSpPr>
        <a:xfrm>
          <a:off x="0" y="0"/>
          <a:ext cx="0" cy="0"/>
          <a:chOff x="0" y="0"/>
          <a:chExt cx="0" cy="0"/>
        </a:xfrm>
      </p:grpSpPr>
      <p:pic>
        <p:nvPicPr>
          <p:cNvPr id="2126" name="Google Shape;2126;p114"/>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grpSp>
        <p:nvGrpSpPr>
          <p:cNvPr id="2127" name="Google Shape;2127;p114"/>
          <p:cNvGrpSpPr/>
          <p:nvPr/>
        </p:nvGrpSpPr>
        <p:grpSpPr>
          <a:xfrm>
            <a:off x="-943205" y="812288"/>
            <a:ext cx="1656312" cy="1660374"/>
            <a:chOff x="2929375" y="236175"/>
            <a:chExt cx="805325" cy="807300"/>
          </a:xfrm>
        </p:grpSpPr>
        <p:sp>
          <p:nvSpPr>
            <p:cNvPr id="2128" name="Google Shape;2128;p11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11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11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11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11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11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11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11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11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11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11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11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11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11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11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11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11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11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11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7" name="Google Shape;2147;p114"/>
          <p:cNvGrpSpPr/>
          <p:nvPr/>
        </p:nvGrpSpPr>
        <p:grpSpPr>
          <a:xfrm>
            <a:off x="8236250" y="4715075"/>
            <a:ext cx="538025" cy="157800"/>
            <a:chOff x="2575325" y="1348650"/>
            <a:chExt cx="538025" cy="157800"/>
          </a:xfrm>
        </p:grpSpPr>
        <p:sp>
          <p:nvSpPr>
            <p:cNvPr id="2148" name="Google Shape;2148;p11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11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11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1" name="Google Shape;2151;p114"/>
          <p:cNvGrpSpPr/>
          <p:nvPr/>
        </p:nvGrpSpPr>
        <p:grpSpPr>
          <a:xfrm>
            <a:off x="7735464" y="-403388"/>
            <a:ext cx="925310" cy="943383"/>
            <a:chOff x="595389" y="1761100"/>
            <a:chExt cx="925310" cy="943383"/>
          </a:xfrm>
        </p:grpSpPr>
        <p:cxnSp>
          <p:nvCxnSpPr>
            <p:cNvPr id="2152" name="Google Shape;2152;p114"/>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2153" name="Google Shape;2153;p114"/>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2154" name="Google Shape;2154;p114"/>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2155" name="Google Shape;2155;p114"/>
          <p:cNvGrpSpPr/>
          <p:nvPr/>
        </p:nvGrpSpPr>
        <p:grpSpPr>
          <a:xfrm>
            <a:off x="-577711" y="3820875"/>
            <a:ext cx="925310" cy="943383"/>
            <a:chOff x="595389" y="1761100"/>
            <a:chExt cx="925310" cy="943383"/>
          </a:xfrm>
        </p:grpSpPr>
        <p:cxnSp>
          <p:nvCxnSpPr>
            <p:cNvPr id="2156" name="Google Shape;2156;p114"/>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2157" name="Google Shape;2157;p114"/>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2158" name="Google Shape;2158;p114"/>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2159" name="Google Shape;2159;p114"/>
          <p:cNvGrpSpPr/>
          <p:nvPr/>
        </p:nvGrpSpPr>
        <p:grpSpPr>
          <a:xfrm>
            <a:off x="305598" y="213224"/>
            <a:ext cx="1584576" cy="196550"/>
            <a:chOff x="750198" y="155824"/>
            <a:chExt cx="1584576" cy="196550"/>
          </a:xfrm>
        </p:grpSpPr>
        <p:sp>
          <p:nvSpPr>
            <p:cNvPr id="2160" name="Google Shape;2160;p11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11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11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11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11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11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11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11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11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11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11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11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11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11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11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11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11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11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8" name="Google Shape;2178;p114"/>
          <p:cNvGrpSpPr/>
          <p:nvPr/>
        </p:nvGrpSpPr>
        <p:grpSpPr>
          <a:xfrm>
            <a:off x="8313670" y="2728488"/>
            <a:ext cx="1656312" cy="1660374"/>
            <a:chOff x="2929375" y="236175"/>
            <a:chExt cx="805325" cy="807300"/>
          </a:xfrm>
        </p:grpSpPr>
        <p:sp>
          <p:nvSpPr>
            <p:cNvPr id="2179" name="Google Shape;2179;p11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11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11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11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11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11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11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11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11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11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11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11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11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11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11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11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11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11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11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98" name="Google Shape;2198;p114"/>
          <p:cNvPicPr preferRelativeResize="0"/>
          <p:nvPr/>
        </p:nvPicPr>
        <p:blipFill rotWithShape="1">
          <a:blip r:embed="rId3">
            <a:alphaModFix/>
          </a:blip>
          <a:srcRect b="0" l="22484" r="10794" t="0"/>
          <a:stretch/>
        </p:blipFill>
        <p:spPr>
          <a:xfrm>
            <a:off x="5704419" y="1382887"/>
            <a:ext cx="2386925" cy="2386851"/>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1_Big number">
    <p:bg>
      <p:bgPr>
        <a:solidFill>
          <a:schemeClr val="accent3"/>
        </a:solidFill>
      </p:bgPr>
    </p:bg>
    <p:spTree>
      <p:nvGrpSpPr>
        <p:cNvPr id="2199" name="Shape 2199"/>
        <p:cNvGrpSpPr/>
        <p:nvPr/>
      </p:nvGrpSpPr>
      <p:grpSpPr>
        <a:xfrm>
          <a:off x="0" y="0"/>
          <a:ext cx="0" cy="0"/>
          <a:chOff x="0" y="0"/>
          <a:chExt cx="0" cy="0"/>
        </a:xfrm>
      </p:grpSpPr>
      <p:grpSp>
        <p:nvGrpSpPr>
          <p:cNvPr id="2200" name="Google Shape;2200;p115"/>
          <p:cNvGrpSpPr/>
          <p:nvPr/>
        </p:nvGrpSpPr>
        <p:grpSpPr>
          <a:xfrm>
            <a:off x="52" y="4099200"/>
            <a:ext cx="9144036" cy="1044300"/>
            <a:chOff x="52" y="4099200"/>
            <a:chExt cx="9144036" cy="1044300"/>
          </a:xfrm>
        </p:grpSpPr>
        <p:grpSp>
          <p:nvGrpSpPr>
            <p:cNvPr id="2201" name="Google Shape;2201;p115"/>
            <p:cNvGrpSpPr/>
            <p:nvPr/>
          </p:nvGrpSpPr>
          <p:grpSpPr>
            <a:xfrm>
              <a:off x="52" y="4309200"/>
              <a:ext cx="231622" cy="834300"/>
              <a:chOff x="2688737" y="4301380"/>
              <a:chExt cx="231900" cy="834300"/>
            </a:xfrm>
          </p:grpSpPr>
          <p:sp>
            <p:nvSpPr>
              <p:cNvPr id="2202" name="Google Shape;2202;p115"/>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115"/>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115"/>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115"/>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6" name="Google Shape;2206;p115"/>
            <p:cNvGrpSpPr/>
            <p:nvPr/>
          </p:nvGrpSpPr>
          <p:grpSpPr>
            <a:xfrm>
              <a:off x="371406" y="4099200"/>
              <a:ext cx="231622" cy="1044300"/>
              <a:chOff x="2688737" y="4091380"/>
              <a:chExt cx="231900" cy="1044300"/>
            </a:xfrm>
          </p:grpSpPr>
          <p:sp>
            <p:nvSpPr>
              <p:cNvPr id="2207" name="Google Shape;2207;p115"/>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115"/>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115"/>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115"/>
              <p:cNvSpPr/>
              <p:nvPr/>
            </p:nvSpPr>
            <p:spPr>
              <a:xfrm flipH="1">
                <a:off x="2688737" y="4091380"/>
                <a:ext cx="2319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115"/>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2" name="Google Shape;2212;p115"/>
            <p:cNvGrpSpPr/>
            <p:nvPr/>
          </p:nvGrpSpPr>
          <p:grpSpPr>
            <a:xfrm>
              <a:off x="742761" y="4309200"/>
              <a:ext cx="231622" cy="834300"/>
              <a:chOff x="2688737" y="4301380"/>
              <a:chExt cx="231900" cy="834300"/>
            </a:xfrm>
          </p:grpSpPr>
          <p:sp>
            <p:nvSpPr>
              <p:cNvPr id="2213" name="Google Shape;2213;p115"/>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115"/>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115"/>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115"/>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7" name="Google Shape;2217;p115"/>
            <p:cNvGrpSpPr/>
            <p:nvPr/>
          </p:nvGrpSpPr>
          <p:grpSpPr>
            <a:xfrm>
              <a:off x="1114115" y="4518900"/>
              <a:ext cx="231622" cy="624600"/>
              <a:chOff x="2688737" y="4511080"/>
              <a:chExt cx="231900" cy="624600"/>
            </a:xfrm>
          </p:grpSpPr>
          <p:sp>
            <p:nvSpPr>
              <p:cNvPr id="2218" name="Google Shape;2218;p115"/>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115"/>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115"/>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21" name="Google Shape;2221;p115"/>
            <p:cNvGrpSpPr/>
            <p:nvPr/>
          </p:nvGrpSpPr>
          <p:grpSpPr>
            <a:xfrm>
              <a:off x="1856753" y="4099200"/>
              <a:ext cx="231600" cy="1044300"/>
              <a:chOff x="1856753" y="4099200"/>
              <a:chExt cx="231600" cy="1044300"/>
            </a:xfrm>
          </p:grpSpPr>
          <p:sp>
            <p:nvSpPr>
              <p:cNvPr id="2222" name="Google Shape;2222;p115"/>
              <p:cNvSpPr/>
              <p:nvPr/>
            </p:nvSpPr>
            <p:spPr>
              <a:xfrm flipH="1">
                <a:off x="185675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115"/>
              <p:cNvSpPr/>
              <p:nvPr/>
            </p:nvSpPr>
            <p:spPr>
              <a:xfrm flipH="1">
                <a:off x="1856753"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115"/>
              <p:cNvSpPr/>
              <p:nvPr/>
            </p:nvSpPr>
            <p:spPr>
              <a:xfrm flipH="1">
                <a:off x="185675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115"/>
              <p:cNvSpPr/>
              <p:nvPr/>
            </p:nvSpPr>
            <p:spPr>
              <a:xfrm flipH="1">
                <a:off x="1856753"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115"/>
              <p:cNvSpPr/>
              <p:nvPr/>
            </p:nvSpPr>
            <p:spPr>
              <a:xfrm flipH="1">
                <a:off x="185675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27" name="Google Shape;2227;p115"/>
            <p:cNvGrpSpPr/>
            <p:nvPr/>
          </p:nvGrpSpPr>
          <p:grpSpPr>
            <a:xfrm>
              <a:off x="2228107" y="4309200"/>
              <a:ext cx="231600" cy="834300"/>
              <a:chOff x="2228107" y="4309200"/>
              <a:chExt cx="231600" cy="834300"/>
            </a:xfrm>
          </p:grpSpPr>
          <p:sp>
            <p:nvSpPr>
              <p:cNvPr id="2228" name="Google Shape;2228;p115"/>
              <p:cNvSpPr/>
              <p:nvPr/>
            </p:nvSpPr>
            <p:spPr>
              <a:xfrm flipH="1">
                <a:off x="2228107"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115"/>
              <p:cNvSpPr/>
              <p:nvPr/>
            </p:nvSpPr>
            <p:spPr>
              <a:xfrm flipH="1">
                <a:off x="2228107"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115"/>
              <p:cNvSpPr/>
              <p:nvPr/>
            </p:nvSpPr>
            <p:spPr>
              <a:xfrm flipH="1">
                <a:off x="2228107"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115"/>
              <p:cNvSpPr/>
              <p:nvPr/>
            </p:nvSpPr>
            <p:spPr>
              <a:xfrm flipH="1">
                <a:off x="2228107"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2" name="Google Shape;2232;p115"/>
            <p:cNvGrpSpPr/>
            <p:nvPr/>
          </p:nvGrpSpPr>
          <p:grpSpPr>
            <a:xfrm>
              <a:off x="2599462" y="4518900"/>
              <a:ext cx="231600" cy="624600"/>
              <a:chOff x="2599462" y="4518900"/>
              <a:chExt cx="231600" cy="624600"/>
            </a:xfrm>
          </p:grpSpPr>
          <p:sp>
            <p:nvSpPr>
              <p:cNvPr id="2233" name="Google Shape;2233;p115"/>
              <p:cNvSpPr/>
              <p:nvPr/>
            </p:nvSpPr>
            <p:spPr>
              <a:xfrm flipH="1">
                <a:off x="2599462"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115"/>
              <p:cNvSpPr/>
              <p:nvPr/>
            </p:nvSpPr>
            <p:spPr>
              <a:xfrm flipH="1">
                <a:off x="2599462"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115"/>
              <p:cNvSpPr/>
              <p:nvPr/>
            </p:nvSpPr>
            <p:spPr>
              <a:xfrm flipH="1">
                <a:off x="2599462"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6" name="Google Shape;2236;p115"/>
            <p:cNvGrpSpPr/>
            <p:nvPr/>
          </p:nvGrpSpPr>
          <p:grpSpPr>
            <a:xfrm>
              <a:off x="3342171" y="4099200"/>
              <a:ext cx="231600" cy="1044300"/>
              <a:chOff x="3342171" y="4099200"/>
              <a:chExt cx="231600" cy="1044300"/>
            </a:xfrm>
          </p:grpSpPr>
          <p:sp>
            <p:nvSpPr>
              <p:cNvPr id="2237" name="Google Shape;2237;p115"/>
              <p:cNvSpPr/>
              <p:nvPr/>
            </p:nvSpPr>
            <p:spPr>
              <a:xfrm flipH="1">
                <a:off x="3342171"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115"/>
              <p:cNvSpPr/>
              <p:nvPr/>
            </p:nvSpPr>
            <p:spPr>
              <a:xfrm flipH="1">
                <a:off x="3342171"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115"/>
              <p:cNvSpPr/>
              <p:nvPr/>
            </p:nvSpPr>
            <p:spPr>
              <a:xfrm flipH="1">
                <a:off x="3342171"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115"/>
              <p:cNvSpPr/>
              <p:nvPr/>
            </p:nvSpPr>
            <p:spPr>
              <a:xfrm flipH="1">
                <a:off x="3342171"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115"/>
              <p:cNvSpPr/>
              <p:nvPr/>
            </p:nvSpPr>
            <p:spPr>
              <a:xfrm flipH="1">
                <a:off x="3342171"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2" name="Google Shape;2242;p115"/>
            <p:cNvGrpSpPr/>
            <p:nvPr/>
          </p:nvGrpSpPr>
          <p:grpSpPr>
            <a:xfrm>
              <a:off x="3713525" y="4309200"/>
              <a:ext cx="231600" cy="834300"/>
              <a:chOff x="3713525" y="4309200"/>
              <a:chExt cx="231600" cy="834300"/>
            </a:xfrm>
          </p:grpSpPr>
          <p:sp>
            <p:nvSpPr>
              <p:cNvPr id="2243" name="Google Shape;2243;p115"/>
              <p:cNvSpPr/>
              <p:nvPr/>
            </p:nvSpPr>
            <p:spPr>
              <a:xfrm flipH="1">
                <a:off x="3713525"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115"/>
              <p:cNvSpPr/>
              <p:nvPr/>
            </p:nvSpPr>
            <p:spPr>
              <a:xfrm flipH="1">
                <a:off x="3713525"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115"/>
              <p:cNvSpPr/>
              <p:nvPr/>
            </p:nvSpPr>
            <p:spPr>
              <a:xfrm flipH="1">
                <a:off x="3713525"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115"/>
              <p:cNvSpPr/>
              <p:nvPr/>
            </p:nvSpPr>
            <p:spPr>
              <a:xfrm flipH="1">
                <a:off x="3713525"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7" name="Google Shape;2247;p115"/>
            <p:cNvGrpSpPr/>
            <p:nvPr/>
          </p:nvGrpSpPr>
          <p:grpSpPr>
            <a:xfrm>
              <a:off x="1485398" y="4309200"/>
              <a:ext cx="231600" cy="834300"/>
              <a:chOff x="1485398" y="4309200"/>
              <a:chExt cx="231600" cy="834300"/>
            </a:xfrm>
          </p:grpSpPr>
          <p:sp>
            <p:nvSpPr>
              <p:cNvPr id="2248" name="Google Shape;2248;p115"/>
              <p:cNvSpPr/>
              <p:nvPr/>
            </p:nvSpPr>
            <p:spPr>
              <a:xfrm flipH="1">
                <a:off x="148539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115"/>
              <p:cNvSpPr/>
              <p:nvPr/>
            </p:nvSpPr>
            <p:spPr>
              <a:xfrm flipH="1">
                <a:off x="148539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115"/>
              <p:cNvSpPr/>
              <p:nvPr/>
            </p:nvSpPr>
            <p:spPr>
              <a:xfrm flipH="1">
                <a:off x="148539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115"/>
              <p:cNvSpPr/>
              <p:nvPr/>
            </p:nvSpPr>
            <p:spPr>
              <a:xfrm flipH="1">
                <a:off x="148539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2" name="Google Shape;2252;p115"/>
            <p:cNvGrpSpPr/>
            <p:nvPr/>
          </p:nvGrpSpPr>
          <p:grpSpPr>
            <a:xfrm>
              <a:off x="4084879" y="4518900"/>
              <a:ext cx="231600" cy="624600"/>
              <a:chOff x="4084879" y="4518900"/>
              <a:chExt cx="231600" cy="624600"/>
            </a:xfrm>
          </p:grpSpPr>
          <p:sp>
            <p:nvSpPr>
              <p:cNvPr id="2253" name="Google Shape;2253;p115"/>
              <p:cNvSpPr/>
              <p:nvPr/>
            </p:nvSpPr>
            <p:spPr>
              <a:xfrm flipH="1">
                <a:off x="4084879"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115"/>
              <p:cNvSpPr/>
              <p:nvPr/>
            </p:nvSpPr>
            <p:spPr>
              <a:xfrm flipH="1">
                <a:off x="4084879"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115"/>
              <p:cNvSpPr/>
              <p:nvPr/>
            </p:nvSpPr>
            <p:spPr>
              <a:xfrm flipH="1">
                <a:off x="4084879"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6" name="Google Shape;2256;p115"/>
            <p:cNvGrpSpPr/>
            <p:nvPr/>
          </p:nvGrpSpPr>
          <p:grpSpPr>
            <a:xfrm>
              <a:off x="2970816" y="4309200"/>
              <a:ext cx="231600" cy="834300"/>
              <a:chOff x="2970816" y="4309200"/>
              <a:chExt cx="231600" cy="834300"/>
            </a:xfrm>
          </p:grpSpPr>
          <p:sp>
            <p:nvSpPr>
              <p:cNvPr id="2257" name="Google Shape;2257;p115"/>
              <p:cNvSpPr/>
              <p:nvPr/>
            </p:nvSpPr>
            <p:spPr>
              <a:xfrm flipH="1">
                <a:off x="2970816"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115"/>
              <p:cNvSpPr/>
              <p:nvPr/>
            </p:nvSpPr>
            <p:spPr>
              <a:xfrm flipH="1">
                <a:off x="2970816"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115"/>
              <p:cNvSpPr/>
              <p:nvPr/>
            </p:nvSpPr>
            <p:spPr>
              <a:xfrm flipH="1">
                <a:off x="2970816"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115"/>
              <p:cNvSpPr/>
              <p:nvPr/>
            </p:nvSpPr>
            <p:spPr>
              <a:xfrm flipH="1">
                <a:off x="2970816"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1" name="Google Shape;2261;p115"/>
            <p:cNvGrpSpPr/>
            <p:nvPr/>
          </p:nvGrpSpPr>
          <p:grpSpPr>
            <a:xfrm>
              <a:off x="4456234" y="4309200"/>
              <a:ext cx="231600" cy="834300"/>
              <a:chOff x="4456234" y="4309200"/>
              <a:chExt cx="231600" cy="834300"/>
            </a:xfrm>
          </p:grpSpPr>
          <p:sp>
            <p:nvSpPr>
              <p:cNvPr id="2262" name="Google Shape;2262;p115"/>
              <p:cNvSpPr/>
              <p:nvPr/>
            </p:nvSpPr>
            <p:spPr>
              <a:xfrm flipH="1">
                <a:off x="4456234"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115"/>
              <p:cNvSpPr/>
              <p:nvPr/>
            </p:nvSpPr>
            <p:spPr>
              <a:xfrm flipH="1">
                <a:off x="4456234"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115"/>
              <p:cNvSpPr/>
              <p:nvPr/>
            </p:nvSpPr>
            <p:spPr>
              <a:xfrm flipH="1">
                <a:off x="4456234"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115"/>
              <p:cNvSpPr/>
              <p:nvPr/>
            </p:nvSpPr>
            <p:spPr>
              <a:xfrm flipH="1">
                <a:off x="4456234"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6" name="Google Shape;2266;p115"/>
            <p:cNvGrpSpPr/>
            <p:nvPr/>
          </p:nvGrpSpPr>
          <p:grpSpPr>
            <a:xfrm>
              <a:off x="4827588" y="4099200"/>
              <a:ext cx="231600" cy="1044300"/>
              <a:chOff x="4827588" y="4099200"/>
              <a:chExt cx="231600" cy="1044300"/>
            </a:xfrm>
          </p:grpSpPr>
          <p:sp>
            <p:nvSpPr>
              <p:cNvPr id="2267" name="Google Shape;2267;p115"/>
              <p:cNvSpPr/>
              <p:nvPr/>
            </p:nvSpPr>
            <p:spPr>
              <a:xfrm flipH="1">
                <a:off x="482758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115"/>
              <p:cNvSpPr/>
              <p:nvPr/>
            </p:nvSpPr>
            <p:spPr>
              <a:xfrm flipH="1">
                <a:off x="482758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115"/>
              <p:cNvSpPr/>
              <p:nvPr/>
            </p:nvSpPr>
            <p:spPr>
              <a:xfrm flipH="1">
                <a:off x="482758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115"/>
              <p:cNvSpPr/>
              <p:nvPr/>
            </p:nvSpPr>
            <p:spPr>
              <a:xfrm flipH="1">
                <a:off x="4827588"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115"/>
              <p:cNvSpPr/>
              <p:nvPr/>
            </p:nvSpPr>
            <p:spPr>
              <a:xfrm flipH="1">
                <a:off x="482758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72" name="Google Shape;2272;p115"/>
            <p:cNvGrpSpPr/>
            <p:nvPr/>
          </p:nvGrpSpPr>
          <p:grpSpPr>
            <a:xfrm>
              <a:off x="5198943" y="4309200"/>
              <a:ext cx="231600" cy="834300"/>
              <a:chOff x="5198943" y="4309200"/>
              <a:chExt cx="231600" cy="834300"/>
            </a:xfrm>
          </p:grpSpPr>
          <p:sp>
            <p:nvSpPr>
              <p:cNvPr id="2273" name="Google Shape;2273;p115"/>
              <p:cNvSpPr/>
              <p:nvPr/>
            </p:nvSpPr>
            <p:spPr>
              <a:xfrm flipH="1">
                <a:off x="519894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115"/>
              <p:cNvSpPr/>
              <p:nvPr/>
            </p:nvSpPr>
            <p:spPr>
              <a:xfrm flipH="1">
                <a:off x="5198943"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115"/>
              <p:cNvSpPr/>
              <p:nvPr/>
            </p:nvSpPr>
            <p:spPr>
              <a:xfrm flipH="1">
                <a:off x="519894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115"/>
              <p:cNvSpPr/>
              <p:nvPr/>
            </p:nvSpPr>
            <p:spPr>
              <a:xfrm flipH="1">
                <a:off x="519894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77" name="Google Shape;2277;p115"/>
            <p:cNvGrpSpPr/>
            <p:nvPr/>
          </p:nvGrpSpPr>
          <p:grpSpPr>
            <a:xfrm>
              <a:off x="5570297" y="4518900"/>
              <a:ext cx="231600" cy="624600"/>
              <a:chOff x="5570297" y="4518900"/>
              <a:chExt cx="231600" cy="624600"/>
            </a:xfrm>
          </p:grpSpPr>
          <p:sp>
            <p:nvSpPr>
              <p:cNvPr id="2278" name="Google Shape;2278;p115"/>
              <p:cNvSpPr/>
              <p:nvPr/>
            </p:nvSpPr>
            <p:spPr>
              <a:xfrm flipH="1">
                <a:off x="5570297"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115"/>
              <p:cNvSpPr/>
              <p:nvPr/>
            </p:nvSpPr>
            <p:spPr>
              <a:xfrm flipH="1">
                <a:off x="5570297"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115"/>
              <p:cNvSpPr/>
              <p:nvPr/>
            </p:nvSpPr>
            <p:spPr>
              <a:xfrm flipH="1">
                <a:off x="5570297"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1" name="Google Shape;2281;p115"/>
            <p:cNvGrpSpPr/>
            <p:nvPr/>
          </p:nvGrpSpPr>
          <p:grpSpPr>
            <a:xfrm>
              <a:off x="5941652" y="4309200"/>
              <a:ext cx="231600" cy="834300"/>
              <a:chOff x="5941652" y="4309200"/>
              <a:chExt cx="231600" cy="834300"/>
            </a:xfrm>
          </p:grpSpPr>
          <p:sp>
            <p:nvSpPr>
              <p:cNvPr id="2282" name="Google Shape;2282;p115"/>
              <p:cNvSpPr/>
              <p:nvPr/>
            </p:nvSpPr>
            <p:spPr>
              <a:xfrm flipH="1">
                <a:off x="5941652"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115"/>
              <p:cNvSpPr/>
              <p:nvPr/>
            </p:nvSpPr>
            <p:spPr>
              <a:xfrm flipH="1">
                <a:off x="5941652"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115"/>
              <p:cNvSpPr/>
              <p:nvPr/>
            </p:nvSpPr>
            <p:spPr>
              <a:xfrm flipH="1">
                <a:off x="5941652"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115"/>
              <p:cNvSpPr/>
              <p:nvPr/>
            </p:nvSpPr>
            <p:spPr>
              <a:xfrm flipH="1">
                <a:off x="5941652"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6" name="Google Shape;2286;p115"/>
            <p:cNvGrpSpPr/>
            <p:nvPr/>
          </p:nvGrpSpPr>
          <p:grpSpPr>
            <a:xfrm>
              <a:off x="6313006" y="4099200"/>
              <a:ext cx="231600" cy="1044300"/>
              <a:chOff x="6313006" y="4099200"/>
              <a:chExt cx="231600" cy="1044300"/>
            </a:xfrm>
          </p:grpSpPr>
          <p:sp>
            <p:nvSpPr>
              <p:cNvPr id="2287" name="Google Shape;2287;p115"/>
              <p:cNvSpPr/>
              <p:nvPr/>
            </p:nvSpPr>
            <p:spPr>
              <a:xfrm flipH="1">
                <a:off x="6313006"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115"/>
              <p:cNvSpPr/>
              <p:nvPr/>
            </p:nvSpPr>
            <p:spPr>
              <a:xfrm flipH="1">
                <a:off x="6313006"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115"/>
              <p:cNvSpPr/>
              <p:nvPr/>
            </p:nvSpPr>
            <p:spPr>
              <a:xfrm flipH="1">
                <a:off x="6313006"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115"/>
              <p:cNvSpPr/>
              <p:nvPr/>
            </p:nvSpPr>
            <p:spPr>
              <a:xfrm flipH="1">
                <a:off x="6313006"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115"/>
              <p:cNvSpPr/>
              <p:nvPr/>
            </p:nvSpPr>
            <p:spPr>
              <a:xfrm flipH="1">
                <a:off x="6313006"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2" name="Google Shape;2292;p115"/>
            <p:cNvGrpSpPr/>
            <p:nvPr/>
          </p:nvGrpSpPr>
          <p:grpSpPr>
            <a:xfrm>
              <a:off x="6684361" y="4309200"/>
              <a:ext cx="231600" cy="834300"/>
              <a:chOff x="6684361" y="4309200"/>
              <a:chExt cx="231600" cy="834300"/>
            </a:xfrm>
          </p:grpSpPr>
          <p:sp>
            <p:nvSpPr>
              <p:cNvPr id="2293" name="Google Shape;2293;p115"/>
              <p:cNvSpPr/>
              <p:nvPr/>
            </p:nvSpPr>
            <p:spPr>
              <a:xfrm flipH="1">
                <a:off x="6684361"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115"/>
              <p:cNvSpPr/>
              <p:nvPr/>
            </p:nvSpPr>
            <p:spPr>
              <a:xfrm flipH="1">
                <a:off x="6684361"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115"/>
              <p:cNvSpPr/>
              <p:nvPr/>
            </p:nvSpPr>
            <p:spPr>
              <a:xfrm flipH="1">
                <a:off x="6684361"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115"/>
              <p:cNvSpPr/>
              <p:nvPr/>
            </p:nvSpPr>
            <p:spPr>
              <a:xfrm flipH="1">
                <a:off x="6684361"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7" name="Google Shape;2297;p115"/>
            <p:cNvGrpSpPr/>
            <p:nvPr/>
          </p:nvGrpSpPr>
          <p:grpSpPr>
            <a:xfrm>
              <a:off x="7055715" y="4518900"/>
              <a:ext cx="231600" cy="624600"/>
              <a:chOff x="7055715" y="4518900"/>
              <a:chExt cx="231600" cy="624600"/>
            </a:xfrm>
          </p:grpSpPr>
          <p:sp>
            <p:nvSpPr>
              <p:cNvPr id="2298" name="Google Shape;2298;p115"/>
              <p:cNvSpPr/>
              <p:nvPr/>
            </p:nvSpPr>
            <p:spPr>
              <a:xfrm flipH="1">
                <a:off x="7055715"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115"/>
              <p:cNvSpPr/>
              <p:nvPr/>
            </p:nvSpPr>
            <p:spPr>
              <a:xfrm flipH="1">
                <a:off x="7055715"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115"/>
              <p:cNvSpPr/>
              <p:nvPr/>
            </p:nvSpPr>
            <p:spPr>
              <a:xfrm flipH="1">
                <a:off x="7055715"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1" name="Google Shape;2301;p115"/>
            <p:cNvGrpSpPr/>
            <p:nvPr/>
          </p:nvGrpSpPr>
          <p:grpSpPr>
            <a:xfrm>
              <a:off x="7798424" y="4099200"/>
              <a:ext cx="231600" cy="1044300"/>
              <a:chOff x="7798424" y="4099200"/>
              <a:chExt cx="231600" cy="1044300"/>
            </a:xfrm>
          </p:grpSpPr>
          <p:sp>
            <p:nvSpPr>
              <p:cNvPr id="2302" name="Google Shape;2302;p115"/>
              <p:cNvSpPr/>
              <p:nvPr/>
            </p:nvSpPr>
            <p:spPr>
              <a:xfrm flipH="1">
                <a:off x="7798424"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115"/>
              <p:cNvSpPr/>
              <p:nvPr/>
            </p:nvSpPr>
            <p:spPr>
              <a:xfrm flipH="1">
                <a:off x="7798424"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115"/>
              <p:cNvSpPr/>
              <p:nvPr/>
            </p:nvSpPr>
            <p:spPr>
              <a:xfrm flipH="1">
                <a:off x="7798424"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115"/>
              <p:cNvSpPr/>
              <p:nvPr/>
            </p:nvSpPr>
            <p:spPr>
              <a:xfrm flipH="1">
                <a:off x="7798424"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115"/>
              <p:cNvSpPr/>
              <p:nvPr/>
            </p:nvSpPr>
            <p:spPr>
              <a:xfrm flipH="1">
                <a:off x="7798424"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7" name="Google Shape;2307;p115"/>
            <p:cNvGrpSpPr/>
            <p:nvPr/>
          </p:nvGrpSpPr>
          <p:grpSpPr>
            <a:xfrm>
              <a:off x="8169779" y="4309200"/>
              <a:ext cx="231600" cy="834300"/>
              <a:chOff x="8169779" y="4309200"/>
              <a:chExt cx="231600" cy="834300"/>
            </a:xfrm>
          </p:grpSpPr>
          <p:sp>
            <p:nvSpPr>
              <p:cNvPr id="2308" name="Google Shape;2308;p115"/>
              <p:cNvSpPr/>
              <p:nvPr/>
            </p:nvSpPr>
            <p:spPr>
              <a:xfrm flipH="1">
                <a:off x="8169779"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115"/>
              <p:cNvSpPr/>
              <p:nvPr/>
            </p:nvSpPr>
            <p:spPr>
              <a:xfrm flipH="1">
                <a:off x="8169779"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115"/>
              <p:cNvSpPr/>
              <p:nvPr/>
            </p:nvSpPr>
            <p:spPr>
              <a:xfrm flipH="1">
                <a:off x="8169779"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115"/>
              <p:cNvSpPr/>
              <p:nvPr/>
            </p:nvSpPr>
            <p:spPr>
              <a:xfrm flipH="1">
                <a:off x="8169779"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12" name="Google Shape;2312;p115"/>
            <p:cNvGrpSpPr/>
            <p:nvPr/>
          </p:nvGrpSpPr>
          <p:grpSpPr>
            <a:xfrm>
              <a:off x="7427070" y="4309200"/>
              <a:ext cx="231600" cy="834300"/>
              <a:chOff x="7427070" y="4309200"/>
              <a:chExt cx="231600" cy="834300"/>
            </a:xfrm>
          </p:grpSpPr>
          <p:sp>
            <p:nvSpPr>
              <p:cNvPr id="2313" name="Google Shape;2313;p115"/>
              <p:cNvSpPr/>
              <p:nvPr/>
            </p:nvSpPr>
            <p:spPr>
              <a:xfrm flipH="1">
                <a:off x="7427070"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115"/>
              <p:cNvSpPr/>
              <p:nvPr/>
            </p:nvSpPr>
            <p:spPr>
              <a:xfrm flipH="1">
                <a:off x="7427070"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115"/>
              <p:cNvSpPr/>
              <p:nvPr/>
            </p:nvSpPr>
            <p:spPr>
              <a:xfrm flipH="1">
                <a:off x="7427070"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115"/>
              <p:cNvSpPr/>
              <p:nvPr/>
            </p:nvSpPr>
            <p:spPr>
              <a:xfrm flipH="1">
                <a:off x="7427070"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17" name="Google Shape;2317;p115"/>
            <p:cNvGrpSpPr/>
            <p:nvPr/>
          </p:nvGrpSpPr>
          <p:grpSpPr>
            <a:xfrm>
              <a:off x="8541133" y="4518900"/>
              <a:ext cx="231600" cy="624600"/>
              <a:chOff x="8541133" y="4518900"/>
              <a:chExt cx="231600" cy="624600"/>
            </a:xfrm>
          </p:grpSpPr>
          <p:sp>
            <p:nvSpPr>
              <p:cNvPr id="2318" name="Google Shape;2318;p115"/>
              <p:cNvSpPr/>
              <p:nvPr/>
            </p:nvSpPr>
            <p:spPr>
              <a:xfrm flipH="1">
                <a:off x="854113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115"/>
              <p:cNvSpPr/>
              <p:nvPr/>
            </p:nvSpPr>
            <p:spPr>
              <a:xfrm flipH="1">
                <a:off x="854113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115"/>
              <p:cNvSpPr/>
              <p:nvPr/>
            </p:nvSpPr>
            <p:spPr>
              <a:xfrm flipH="1">
                <a:off x="854113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21" name="Google Shape;2321;p115"/>
            <p:cNvGrpSpPr/>
            <p:nvPr/>
          </p:nvGrpSpPr>
          <p:grpSpPr>
            <a:xfrm>
              <a:off x="8912488" y="4309200"/>
              <a:ext cx="231600" cy="834300"/>
              <a:chOff x="8912488" y="4309200"/>
              <a:chExt cx="231600" cy="834300"/>
            </a:xfrm>
          </p:grpSpPr>
          <p:sp>
            <p:nvSpPr>
              <p:cNvPr id="2322" name="Google Shape;2322;p115"/>
              <p:cNvSpPr/>
              <p:nvPr/>
            </p:nvSpPr>
            <p:spPr>
              <a:xfrm flipH="1">
                <a:off x="891248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115"/>
              <p:cNvSpPr/>
              <p:nvPr/>
            </p:nvSpPr>
            <p:spPr>
              <a:xfrm flipH="1">
                <a:off x="891248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115"/>
              <p:cNvSpPr/>
              <p:nvPr/>
            </p:nvSpPr>
            <p:spPr>
              <a:xfrm flipH="1">
                <a:off x="891248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115"/>
              <p:cNvSpPr/>
              <p:nvPr/>
            </p:nvSpPr>
            <p:spPr>
              <a:xfrm flipH="1">
                <a:off x="891248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326" name="Google Shape;2326;p115"/>
          <p:cNvSpPr txBox="1"/>
          <p:nvPr>
            <p:ph type="title"/>
          </p:nvPr>
        </p:nvSpPr>
        <p:spPr>
          <a:xfrm>
            <a:off x="1388625" y="772725"/>
            <a:ext cx="6366900" cy="18633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p:txBody>
      </p:sp>
      <p:sp>
        <p:nvSpPr>
          <p:cNvPr id="2327" name="Google Shape;2327;p115"/>
          <p:cNvSpPr txBox="1"/>
          <p:nvPr>
            <p:ph idx="1" type="body"/>
          </p:nvPr>
        </p:nvSpPr>
        <p:spPr>
          <a:xfrm>
            <a:off x="1388625" y="2712300"/>
            <a:ext cx="6366900" cy="1111200"/>
          </a:xfrm>
          <a:prstGeom prst="rect">
            <a:avLst/>
          </a:prstGeom>
          <a:noFill/>
          <a:ln>
            <a:noFill/>
          </a:ln>
        </p:spPr>
        <p:txBody>
          <a:bodyPr anchorCtr="0" anchor="t" bIns="91425" lIns="91425" spcFirstLastPara="1" rIns="91425" wrap="square" tIns="91425">
            <a:normAutofit/>
          </a:bodyPr>
          <a:lstStyle>
            <a:lvl1pPr indent="-311150" lvl="0" marL="457200" algn="ctr">
              <a:lnSpc>
                <a:spcPct val="115000"/>
              </a:lnSpc>
              <a:spcBef>
                <a:spcPts val="0"/>
              </a:spcBef>
              <a:spcAft>
                <a:spcPts val="0"/>
              </a:spcAft>
              <a:buClr>
                <a:schemeClr val="lt1"/>
              </a:buClr>
              <a:buSzPts val="1300"/>
              <a:buChar char="●"/>
              <a:defRPr>
                <a:solidFill>
                  <a:schemeClr val="lt1"/>
                </a:solidFill>
              </a:defRPr>
            </a:lvl1pPr>
            <a:lvl2pPr indent="-298450" lvl="1" marL="914400" algn="ctr">
              <a:lnSpc>
                <a:spcPct val="115000"/>
              </a:lnSpc>
              <a:spcBef>
                <a:spcPts val="0"/>
              </a:spcBef>
              <a:spcAft>
                <a:spcPts val="0"/>
              </a:spcAft>
              <a:buClr>
                <a:schemeClr val="lt1"/>
              </a:buClr>
              <a:buSzPts val="1100"/>
              <a:buChar char="○"/>
              <a:defRPr>
                <a:solidFill>
                  <a:schemeClr val="lt1"/>
                </a:solidFill>
              </a:defRPr>
            </a:lvl2pPr>
            <a:lvl3pPr indent="-298450" lvl="2" marL="1371600" algn="ctr">
              <a:lnSpc>
                <a:spcPct val="115000"/>
              </a:lnSpc>
              <a:spcBef>
                <a:spcPts val="0"/>
              </a:spcBef>
              <a:spcAft>
                <a:spcPts val="0"/>
              </a:spcAft>
              <a:buClr>
                <a:schemeClr val="lt1"/>
              </a:buClr>
              <a:buSzPts val="1100"/>
              <a:buChar char="■"/>
              <a:defRPr>
                <a:solidFill>
                  <a:schemeClr val="lt1"/>
                </a:solidFill>
              </a:defRPr>
            </a:lvl3pPr>
            <a:lvl4pPr indent="-298450" lvl="3" marL="1828800" algn="ctr">
              <a:lnSpc>
                <a:spcPct val="115000"/>
              </a:lnSpc>
              <a:spcBef>
                <a:spcPts val="0"/>
              </a:spcBef>
              <a:spcAft>
                <a:spcPts val="0"/>
              </a:spcAft>
              <a:buClr>
                <a:schemeClr val="lt1"/>
              </a:buClr>
              <a:buSzPts val="1100"/>
              <a:buChar char="●"/>
              <a:defRPr>
                <a:solidFill>
                  <a:schemeClr val="lt1"/>
                </a:solidFill>
              </a:defRPr>
            </a:lvl4pPr>
            <a:lvl5pPr indent="-298450" lvl="4" marL="2286000" algn="ctr">
              <a:lnSpc>
                <a:spcPct val="115000"/>
              </a:lnSpc>
              <a:spcBef>
                <a:spcPts val="0"/>
              </a:spcBef>
              <a:spcAft>
                <a:spcPts val="0"/>
              </a:spcAft>
              <a:buClr>
                <a:schemeClr val="lt1"/>
              </a:buClr>
              <a:buSzPts val="1100"/>
              <a:buChar char="○"/>
              <a:defRPr>
                <a:solidFill>
                  <a:schemeClr val="lt1"/>
                </a:solidFill>
              </a:defRPr>
            </a:lvl5pPr>
            <a:lvl6pPr indent="-298450" lvl="5" marL="2743200" algn="ctr">
              <a:lnSpc>
                <a:spcPct val="115000"/>
              </a:lnSpc>
              <a:spcBef>
                <a:spcPts val="0"/>
              </a:spcBef>
              <a:spcAft>
                <a:spcPts val="0"/>
              </a:spcAft>
              <a:buClr>
                <a:schemeClr val="lt1"/>
              </a:buClr>
              <a:buSzPts val="1100"/>
              <a:buChar char="■"/>
              <a:defRPr>
                <a:solidFill>
                  <a:schemeClr val="lt1"/>
                </a:solidFill>
              </a:defRPr>
            </a:lvl6pPr>
            <a:lvl7pPr indent="-298450" lvl="6" marL="3200400" algn="ctr">
              <a:lnSpc>
                <a:spcPct val="115000"/>
              </a:lnSpc>
              <a:spcBef>
                <a:spcPts val="0"/>
              </a:spcBef>
              <a:spcAft>
                <a:spcPts val="0"/>
              </a:spcAft>
              <a:buClr>
                <a:schemeClr val="lt1"/>
              </a:buClr>
              <a:buSzPts val="1100"/>
              <a:buChar char="●"/>
              <a:defRPr>
                <a:solidFill>
                  <a:schemeClr val="lt1"/>
                </a:solidFill>
              </a:defRPr>
            </a:lvl7pPr>
            <a:lvl8pPr indent="-298450" lvl="7" marL="3657600" algn="ctr">
              <a:lnSpc>
                <a:spcPct val="115000"/>
              </a:lnSpc>
              <a:spcBef>
                <a:spcPts val="0"/>
              </a:spcBef>
              <a:spcAft>
                <a:spcPts val="0"/>
              </a:spcAft>
              <a:buClr>
                <a:schemeClr val="lt1"/>
              </a:buClr>
              <a:buSzPts val="1100"/>
              <a:buChar char="○"/>
              <a:defRPr>
                <a:solidFill>
                  <a:schemeClr val="lt1"/>
                </a:solidFill>
              </a:defRPr>
            </a:lvl8pPr>
            <a:lvl9pPr indent="-298450" lvl="8" marL="4114800" algn="ctr">
              <a:lnSpc>
                <a:spcPct val="115000"/>
              </a:lnSpc>
              <a:spcBef>
                <a:spcPts val="0"/>
              </a:spcBef>
              <a:spcAft>
                <a:spcPts val="0"/>
              </a:spcAft>
              <a:buClr>
                <a:schemeClr val="lt1"/>
              </a:buClr>
              <a:buSzPts val="1100"/>
              <a:buChar char="■"/>
              <a:defRPr>
                <a:solidFill>
                  <a:schemeClr val="lt1"/>
                </a:solidFill>
              </a:defRPr>
            </a:lvl9pPr>
          </a:lstStyle>
          <a:p/>
        </p:txBody>
      </p:sp>
      <p:sp>
        <p:nvSpPr>
          <p:cNvPr id="2328" name="Google Shape;2328;p11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2_1">
    <p:spTree>
      <p:nvGrpSpPr>
        <p:cNvPr id="153" name="Shape 153"/>
        <p:cNvGrpSpPr/>
        <p:nvPr/>
      </p:nvGrpSpPr>
      <p:grpSpPr>
        <a:xfrm>
          <a:off x="0" y="0"/>
          <a:ext cx="0" cy="0"/>
          <a:chOff x="0" y="0"/>
          <a:chExt cx="0" cy="0"/>
        </a:xfrm>
      </p:grpSpPr>
      <p:pic>
        <p:nvPicPr>
          <p:cNvPr id="154" name="Google Shape;154;p82"/>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sp>
        <p:nvSpPr>
          <p:cNvPr id="155" name="Google Shape;155;p82"/>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156" name="Google Shape;156;p82"/>
          <p:cNvGrpSpPr/>
          <p:nvPr/>
        </p:nvGrpSpPr>
        <p:grpSpPr>
          <a:xfrm>
            <a:off x="1520470" y="4673463"/>
            <a:ext cx="1656312" cy="1660374"/>
            <a:chOff x="2929375" y="236175"/>
            <a:chExt cx="805325" cy="807300"/>
          </a:xfrm>
        </p:grpSpPr>
        <p:sp>
          <p:nvSpPr>
            <p:cNvPr id="157" name="Google Shape;157;p8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8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8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8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8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8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8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8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8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8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8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8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8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8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8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8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8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8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8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 name="Google Shape;176;p82"/>
          <p:cNvGrpSpPr/>
          <p:nvPr/>
        </p:nvGrpSpPr>
        <p:grpSpPr>
          <a:xfrm rot="5400000">
            <a:off x="93600" y="2492838"/>
            <a:ext cx="538025" cy="157800"/>
            <a:chOff x="2575325" y="1348650"/>
            <a:chExt cx="538025" cy="157800"/>
          </a:xfrm>
        </p:grpSpPr>
        <p:sp>
          <p:nvSpPr>
            <p:cNvPr id="177" name="Google Shape;177;p82"/>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82"/>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82"/>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 name="Google Shape;180;p82"/>
          <p:cNvGrpSpPr/>
          <p:nvPr/>
        </p:nvGrpSpPr>
        <p:grpSpPr>
          <a:xfrm>
            <a:off x="-323011" y="3530000"/>
            <a:ext cx="925310" cy="943383"/>
            <a:chOff x="595389" y="1761100"/>
            <a:chExt cx="925310" cy="943383"/>
          </a:xfrm>
        </p:grpSpPr>
        <p:cxnSp>
          <p:nvCxnSpPr>
            <p:cNvPr id="181" name="Google Shape;181;p82"/>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82" name="Google Shape;182;p82"/>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183" name="Google Shape;183;p82"/>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184" name="Google Shape;184;p82"/>
          <p:cNvGrpSpPr/>
          <p:nvPr/>
        </p:nvGrpSpPr>
        <p:grpSpPr>
          <a:xfrm>
            <a:off x="6500373" y="4743899"/>
            <a:ext cx="1584576" cy="196550"/>
            <a:chOff x="750198" y="155824"/>
            <a:chExt cx="1584576" cy="196550"/>
          </a:xfrm>
        </p:grpSpPr>
        <p:sp>
          <p:nvSpPr>
            <p:cNvPr id="185" name="Google Shape;185;p8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8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8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8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8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8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8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8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8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8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8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8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8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8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8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8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8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8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 name="Google Shape;203;p82"/>
          <p:cNvGrpSpPr/>
          <p:nvPr/>
        </p:nvGrpSpPr>
        <p:grpSpPr>
          <a:xfrm>
            <a:off x="8529739" y="965475"/>
            <a:ext cx="925310" cy="943383"/>
            <a:chOff x="595389" y="1761100"/>
            <a:chExt cx="925310" cy="943383"/>
          </a:xfrm>
        </p:grpSpPr>
        <p:cxnSp>
          <p:nvCxnSpPr>
            <p:cNvPr id="204" name="Google Shape;204;p82"/>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205" name="Google Shape;205;p82"/>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206" name="Google Shape;206;p82"/>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207" name="Google Shape;207;p82"/>
          <p:cNvGrpSpPr/>
          <p:nvPr/>
        </p:nvGrpSpPr>
        <p:grpSpPr>
          <a:xfrm>
            <a:off x="6153170" y="-1163137"/>
            <a:ext cx="1656312" cy="1660374"/>
            <a:chOff x="2929375" y="236175"/>
            <a:chExt cx="805325" cy="807300"/>
          </a:xfrm>
        </p:grpSpPr>
        <p:sp>
          <p:nvSpPr>
            <p:cNvPr id="208" name="Google Shape;208;p8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8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8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8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8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8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8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8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8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8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8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8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8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8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8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8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8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8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8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_2_1_1_1_2">
    <p:spTree>
      <p:nvGrpSpPr>
        <p:cNvPr id="227" name="Shape 227"/>
        <p:cNvGrpSpPr/>
        <p:nvPr/>
      </p:nvGrpSpPr>
      <p:grpSpPr>
        <a:xfrm>
          <a:off x="0" y="0"/>
          <a:ext cx="0" cy="0"/>
          <a:chOff x="0" y="0"/>
          <a:chExt cx="0" cy="0"/>
        </a:xfrm>
      </p:grpSpPr>
      <p:pic>
        <p:nvPicPr>
          <p:cNvPr id="228" name="Google Shape;228;p83"/>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sp>
        <p:nvSpPr>
          <p:cNvPr id="229" name="Google Shape;229;p83"/>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0" name="Google Shape;230;p83"/>
          <p:cNvGrpSpPr/>
          <p:nvPr/>
        </p:nvGrpSpPr>
        <p:grpSpPr>
          <a:xfrm>
            <a:off x="-676655" y="4065788"/>
            <a:ext cx="1656312" cy="1660374"/>
            <a:chOff x="2929375" y="236175"/>
            <a:chExt cx="805325" cy="807300"/>
          </a:xfrm>
        </p:grpSpPr>
        <p:sp>
          <p:nvSpPr>
            <p:cNvPr id="231" name="Google Shape;231;p8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8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8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8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8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8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8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8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8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8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8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8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8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8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8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8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8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8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8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 name="Google Shape;250;p83"/>
          <p:cNvGrpSpPr/>
          <p:nvPr/>
        </p:nvGrpSpPr>
        <p:grpSpPr>
          <a:xfrm>
            <a:off x="4302975" y="4715075"/>
            <a:ext cx="538025" cy="157800"/>
            <a:chOff x="2575325" y="1348650"/>
            <a:chExt cx="538025" cy="157800"/>
          </a:xfrm>
        </p:grpSpPr>
        <p:sp>
          <p:nvSpPr>
            <p:cNvPr id="251" name="Google Shape;251;p83"/>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83"/>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83"/>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 name="Google Shape;254;p83"/>
          <p:cNvGrpSpPr/>
          <p:nvPr/>
        </p:nvGrpSpPr>
        <p:grpSpPr>
          <a:xfrm>
            <a:off x="3240339" y="-363938"/>
            <a:ext cx="925310" cy="943383"/>
            <a:chOff x="595389" y="1761100"/>
            <a:chExt cx="925310" cy="943383"/>
          </a:xfrm>
        </p:grpSpPr>
        <p:cxnSp>
          <p:nvCxnSpPr>
            <p:cNvPr id="255" name="Google Shape;255;p83"/>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256" name="Google Shape;256;p83"/>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257" name="Google Shape;257;p83"/>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258" name="Google Shape;258;p83"/>
          <p:cNvGrpSpPr/>
          <p:nvPr/>
        </p:nvGrpSpPr>
        <p:grpSpPr>
          <a:xfrm>
            <a:off x="8383839" y="4424287"/>
            <a:ext cx="925310" cy="943383"/>
            <a:chOff x="595389" y="1761100"/>
            <a:chExt cx="925310" cy="943383"/>
          </a:xfrm>
        </p:grpSpPr>
        <p:cxnSp>
          <p:nvCxnSpPr>
            <p:cNvPr id="259" name="Google Shape;259;p83"/>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260" name="Google Shape;260;p83"/>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261" name="Google Shape;261;p83"/>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262" name="Google Shape;262;p83"/>
          <p:cNvGrpSpPr/>
          <p:nvPr/>
        </p:nvGrpSpPr>
        <p:grpSpPr>
          <a:xfrm>
            <a:off x="269573" y="270849"/>
            <a:ext cx="1584576" cy="196550"/>
            <a:chOff x="750198" y="155824"/>
            <a:chExt cx="1584576" cy="196550"/>
          </a:xfrm>
        </p:grpSpPr>
        <p:sp>
          <p:nvSpPr>
            <p:cNvPr id="263" name="Google Shape;263;p8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8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8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8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8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8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8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8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8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8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8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8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8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8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8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8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8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8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1" name="Google Shape;281;p83"/>
          <p:cNvSpPr txBox="1"/>
          <p:nvPr>
            <p:ph type="title"/>
          </p:nvPr>
        </p:nvSpPr>
        <p:spPr>
          <a:xfrm>
            <a:off x="4493688" y="2322775"/>
            <a:ext cx="3930300" cy="8373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48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82" name="Google Shape;282;p83"/>
          <p:cNvSpPr txBox="1"/>
          <p:nvPr>
            <p:ph idx="2" type="title"/>
          </p:nvPr>
        </p:nvSpPr>
        <p:spPr>
          <a:xfrm>
            <a:off x="5928113" y="1387550"/>
            <a:ext cx="1061400" cy="719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3" name="Google Shape;283;p83"/>
          <p:cNvSpPr txBox="1"/>
          <p:nvPr>
            <p:ph idx="1" type="subTitle"/>
          </p:nvPr>
        </p:nvSpPr>
        <p:spPr>
          <a:xfrm>
            <a:off x="4493613" y="3273450"/>
            <a:ext cx="3930300" cy="4788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400"/>
              <a:buNone/>
              <a:defRPr sz="16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84" name="Google Shape;284;p83"/>
          <p:cNvSpPr/>
          <p:nvPr>
            <p:ph idx="3" type="pic"/>
          </p:nvPr>
        </p:nvSpPr>
        <p:spPr>
          <a:xfrm>
            <a:off x="1133538"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sp>
      <p:grpSp>
        <p:nvGrpSpPr>
          <p:cNvPr id="285" name="Google Shape;285;p83"/>
          <p:cNvGrpSpPr/>
          <p:nvPr/>
        </p:nvGrpSpPr>
        <p:grpSpPr>
          <a:xfrm>
            <a:off x="8018345" y="-613187"/>
            <a:ext cx="1656312" cy="1660374"/>
            <a:chOff x="2929375" y="236175"/>
            <a:chExt cx="805325" cy="807300"/>
          </a:xfrm>
        </p:grpSpPr>
        <p:sp>
          <p:nvSpPr>
            <p:cNvPr id="286" name="Google Shape;286;p8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8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8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8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8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8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8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8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8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8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8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8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8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8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8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8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8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8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8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305" name="Shape 305"/>
        <p:cNvGrpSpPr/>
        <p:nvPr/>
      </p:nvGrpSpPr>
      <p:grpSpPr>
        <a:xfrm>
          <a:off x="0" y="0"/>
          <a:ext cx="0" cy="0"/>
          <a:chOff x="0" y="0"/>
          <a:chExt cx="0" cy="0"/>
        </a:xfrm>
      </p:grpSpPr>
      <p:pic>
        <p:nvPicPr>
          <p:cNvPr id="306" name="Google Shape;306;p84"/>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grpSp>
        <p:nvGrpSpPr>
          <p:cNvPr id="307" name="Google Shape;307;p84"/>
          <p:cNvGrpSpPr/>
          <p:nvPr/>
        </p:nvGrpSpPr>
        <p:grpSpPr>
          <a:xfrm>
            <a:off x="7946270" y="4162013"/>
            <a:ext cx="1656312" cy="1660374"/>
            <a:chOff x="2929375" y="236175"/>
            <a:chExt cx="805325" cy="807300"/>
          </a:xfrm>
        </p:grpSpPr>
        <p:sp>
          <p:nvSpPr>
            <p:cNvPr id="308" name="Google Shape;308;p8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8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8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8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8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8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8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8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8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8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8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8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8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8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8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8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8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8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8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7" name="Google Shape;327;p84"/>
          <p:cNvGrpSpPr/>
          <p:nvPr/>
        </p:nvGrpSpPr>
        <p:grpSpPr>
          <a:xfrm>
            <a:off x="-246311" y="-75763"/>
            <a:ext cx="925310" cy="943383"/>
            <a:chOff x="595389" y="1761100"/>
            <a:chExt cx="925310" cy="943383"/>
          </a:xfrm>
        </p:grpSpPr>
        <p:cxnSp>
          <p:nvCxnSpPr>
            <p:cNvPr id="328" name="Google Shape;328;p84"/>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329" name="Google Shape;329;p84"/>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330" name="Google Shape;330;p84"/>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331" name="Google Shape;331;p84"/>
          <p:cNvGrpSpPr/>
          <p:nvPr/>
        </p:nvGrpSpPr>
        <p:grpSpPr>
          <a:xfrm>
            <a:off x="2917989" y="4603375"/>
            <a:ext cx="925310" cy="943383"/>
            <a:chOff x="595389" y="1761100"/>
            <a:chExt cx="925310" cy="943383"/>
          </a:xfrm>
        </p:grpSpPr>
        <p:cxnSp>
          <p:nvCxnSpPr>
            <p:cNvPr id="332" name="Google Shape;332;p84"/>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333" name="Google Shape;333;p84"/>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334" name="Google Shape;334;p84"/>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335" name="Google Shape;335;p84"/>
          <p:cNvGrpSpPr/>
          <p:nvPr/>
        </p:nvGrpSpPr>
        <p:grpSpPr>
          <a:xfrm rot="5400000">
            <a:off x="7982148" y="2478037"/>
            <a:ext cx="1584576" cy="196550"/>
            <a:chOff x="750198" y="155824"/>
            <a:chExt cx="1584576" cy="196550"/>
          </a:xfrm>
        </p:grpSpPr>
        <p:sp>
          <p:nvSpPr>
            <p:cNvPr id="336" name="Google Shape;336;p8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8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8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8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8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8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8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8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8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8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8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8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8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8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8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8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8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8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4" name="Google Shape;354;p84"/>
          <p:cNvSpPr txBox="1"/>
          <p:nvPr>
            <p:ph type="title"/>
          </p:nvPr>
        </p:nvSpPr>
        <p:spPr>
          <a:xfrm>
            <a:off x="1215438" y="1591900"/>
            <a:ext cx="2451900" cy="966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2800"/>
              <a:buNone/>
              <a:defRPr>
                <a:latin typeface="Roboto"/>
                <a:ea typeface="Roboto"/>
                <a:cs typeface="Roboto"/>
                <a:sym typeface="Roboto"/>
              </a:defRPr>
            </a:lvl2pPr>
            <a:lvl3pPr lvl="2" algn="l">
              <a:lnSpc>
                <a:spcPct val="100000"/>
              </a:lnSpc>
              <a:spcBef>
                <a:spcPts val="0"/>
              </a:spcBef>
              <a:spcAft>
                <a:spcPts val="0"/>
              </a:spcAft>
              <a:buSzPts val="2800"/>
              <a:buNone/>
              <a:defRPr>
                <a:latin typeface="Roboto"/>
                <a:ea typeface="Roboto"/>
                <a:cs typeface="Roboto"/>
                <a:sym typeface="Roboto"/>
              </a:defRPr>
            </a:lvl3pPr>
            <a:lvl4pPr lvl="3" algn="l">
              <a:lnSpc>
                <a:spcPct val="100000"/>
              </a:lnSpc>
              <a:spcBef>
                <a:spcPts val="0"/>
              </a:spcBef>
              <a:spcAft>
                <a:spcPts val="0"/>
              </a:spcAft>
              <a:buSzPts val="2800"/>
              <a:buNone/>
              <a:defRPr>
                <a:latin typeface="Roboto"/>
                <a:ea typeface="Roboto"/>
                <a:cs typeface="Roboto"/>
                <a:sym typeface="Roboto"/>
              </a:defRPr>
            </a:lvl4pPr>
            <a:lvl5pPr lvl="4" algn="l">
              <a:lnSpc>
                <a:spcPct val="100000"/>
              </a:lnSpc>
              <a:spcBef>
                <a:spcPts val="0"/>
              </a:spcBef>
              <a:spcAft>
                <a:spcPts val="0"/>
              </a:spcAft>
              <a:buSzPts val="2800"/>
              <a:buNone/>
              <a:defRPr>
                <a:latin typeface="Roboto"/>
                <a:ea typeface="Roboto"/>
                <a:cs typeface="Roboto"/>
                <a:sym typeface="Roboto"/>
              </a:defRPr>
            </a:lvl5pPr>
            <a:lvl6pPr lvl="5" algn="l">
              <a:lnSpc>
                <a:spcPct val="100000"/>
              </a:lnSpc>
              <a:spcBef>
                <a:spcPts val="0"/>
              </a:spcBef>
              <a:spcAft>
                <a:spcPts val="0"/>
              </a:spcAft>
              <a:buSzPts val="2800"/>
              <a:buNone/>
              <a:defRPr>
                <a:latin typeface="Roboto"/>
                <a:ea typeface="Roboto"/>
                <a:cs typeface="Roboto"/>
                <a:sym typeface="Roboto"/>
              </a:defRPr>
            </a:lvl6pPr>
            <a:lvl7pPr lvl="6" algn="l">
              <a:lnSpc>
                <a:spcPct val="100000"/>
              </a:lnSpc>
              <a:spcBef>
                <a:spcPts val="0"/>
              </a:spcBef>
              <a:spcAft>
                <a:spcPts val="0"/>
              </a:spcAft>
              <a:buSzPts val="2800"/>
              <a:buNone/>
              <a:defRPr>
                <a:latin typeface="Roboto"/>
                <a:ea typeface="Roboto"/>
                <a:cs typeface="Roboto"/>
                <a:sym typeface="Roboto"/>
              </a:defRPr>
            </a:lvl7pPr>
            <a:lvl8pPr lvl="7" algn="l">
              <a:lnSpc>
                <a:spcPct val="100000"/>
              </a:lnSpc>
              <a:spcBef>
                <a:spcPts val="0"/>
              </a:spcBef>
              <a:spcAft>
                <a:spcPts val="0"/>
              </a:spcAft>
              <a:buSzPts val="2800"/>
              <a:buNone/>
              <a:defRPr>
                <a:latin typeface="Roboto"/>
                <a:ea typeface="Roboto"/>
                <a:cs typeface="Roboto"/>
                <a:sym typeface="Roboto"/>
              </a:defRPr>
            </a:lvl8pPr>
            <a:lvl9pPr lvl="8" algn="l">
              <a:lnSpc>
                <a:spcPct val="100000"/>
              </a:lnSpc>
              <a:spcBef>
                <a:spcPts val="0"/>
              </a:spcBef>
              <a:spcAft>
                <a:spcPts val="0"/>
              </a:spcAft>
              <a:buSzPts val="2800"/>
              <a:buNone/>
              <a:defRPr>
                <a:latin typeface="Roboto"/>
                <a:ea typeface="Roboto"/>
                <a:cs typeface="Roboto"/>
                <a:sym typeface="Roboto"/>
              </a:defRPr>
            </a:lvl9pPr>
          </a:lstStyle>
          <a:p/>
        </p:txBody>
      </p:sp>
      <p:sp>
        <p:nvSpPr>
          <p:cNvPr id="355" name="Google Shape;355;p84"/>
          <p:cNvSpPr txBox="1"/>
          <p:nvPr>
            <p:ph idx="1" type="subTitle"/>
          </p:nvPr>
        </p:nvSpPr>
        <p:spPr>
          <a:xfrm>
            <a:off x="1215438" y="2439498"/>
            <a:ext cx="2451900" cy="11121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4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grpSp>
        <p:nvGrpSpPr>
          <p:cNvPr id="356" name="Google Shape;356;p84"/>
          <p:cNvGrpSpPr/>
          <p:nvPr/>
        </p:nvGrpSpPr>
        <p:grpSpPr>
          <a:xfrm>
            <a:off x="7946270" y="-448412"/>
            <a:ext cx="1656312" cy="1660374"/>
            <a:chOff x="2929375" y="236175"/>
            <a:chExt cx="805325" cy="807300"/>
          </a:xfrm>
        </p:grpSpPr>
        <p:sp>
          <p:nvSpPr>
            <p:cNvPr id="357" name="Google Shape;357;p8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8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8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8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8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8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8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8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8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8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8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8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8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8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8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8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8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8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8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6" name="Shape 376"/>
        <p:cNvGrpSpPr/>
        <p:nvPr/>
      </p:nvGrpSpPr>
      <p:grpSpPr>
        <a:xfrm>
          <a:off x="0" y="0"/>
          <a:ext cx="0" cy="0"/>
          <a:chOff x="0" y="0"/>
          <a:chExt cx="0" cy="0"/>
        </a:xfrm>
      </p:grpSpPr>
      <p:pic>
        <p:nvPicPr>
          <p:cNvPr id="377" name="Google Shape;377;p85"/>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grpSp>
        <p:nvGrpSpPr>
          <p:cNvPr id="378" name="Google Shape;378;p85"/>
          <p:cNvGrpSpPr/>
          <p:nvPr/>
        </p:nvGrpSpPr>
        <p:grpSpPr>
          <a:xfrm>
            <a:off x="-589830" y="4147826"/>
            <a:ext cx="1656312" cy="1660374"/>
            <a:chOff x="2929375" y="236175"/>
            <a:chExt cx="805325" cy="807300"/>
          </a:xfrm>
        </p:grpSpPr>
        <p:sp>
          <p:nvSpPr>
            <p:cNvPr id="379" name="Google Shape;379;p8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8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8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8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8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8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8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8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8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8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8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8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8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8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8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8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8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8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8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8" name="Google Shape;398;p85"/>
          <p:cNvGrpSpPr/>
          <p:nvPr/>
        </p:nvGrpSpPr>
        <p:grpSpPr>
          <a:xfrm>
            <a:off x="4302988" y="4736600"/>
            <a:ext cx="538025" cy="157800"/>
            <a:chOff x="2575325" y="1348650"/>
            <a:chExt cx="538025" cy="157800"/>
          </a:xfrm>
        </p:grpSpPr>
        <p:sp>
          <p:nvSpPr>
            <p:cNvPr id="399" name="Google Shape;399;p8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8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8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2" name="Google Shape;402;p85"/>
          <p:cNvGrpSpPr/>
          <p:nvPr/>
        </p:nvGrpSpPr>
        <p:grpSpPr>
          <a:xfrm>
            <a:off x="-459161" y="2057037"/>
            <a:ext cx="925310" cy="943383"/>
            <a:chOff x="595389" y="1761100"/>
            <a:chExt cx="925310" cy="943383"/>
          </a:xfrm>
        </p:grpSpPr>
        <p:cxnSp>
          <p:nvCxnSpPr>
            <p:cNvPr id="403" name="Google Shape;403;p85"/>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404" name="Google Shape;404;p85"/>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405" name="Google Shape;405;p85"/>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406" name="Google Shape;406;p85"/>
          <p:cNvGrpSpPr/>
          <p:nvPr/>
        </p:nvGrpSpPr>
        <p:grpSpPr>
          <a:xfrm flipH="1">
            <a:off x="8575464" y="113150"/>
            <a:ext cx="925310" cy="943383"/>
            <a:chOff x="595389" y="1761100"/>
            <a:chExt cx="925310" cy="943383"/>
          </a:xfrm>
        </p:grpSpPr>
        <p:cxnSp>
          <p:nvCxnSpPr>
            <p:cNvPr id="407" name="Google Shape;407;p85"/>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408" name="Google Shape;408;p85"/>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409" name="Google Shape;409;p85"/>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410" name="Google Shape;410;p85"/>
          <p:cNvGrpSpPr/>
          <p:nvPr/>
        </p:nvGrpSpPr>
        <p:grpSpPr>
          <a:xfrm>
            <a:off x="750198" y="155824"/>
            <a:ext cx="1584576" cy="196550"/>
            <a:chOff x="750198" y="155824"/>
            <a:chExt cx="1584576" cy="196550"/>
          </a:xfrm>
        </p:grpSpPr>
        <p:sp>
          <p:nvSpPr>
            <p:cNvPr id="411" name="Google Shape;411;p8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8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8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8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8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8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8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8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8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8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8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8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8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8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8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8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8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8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9" name="Google Shape;429;p85"/>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_2_1_1_2">
    <p:spTree>
      <p:nvGrpSpPr>
        <p:cNvPr id="430" name="Shape 430"/>
        <p:cNvGrpSpPr/>
        <p:nvPr/>
      </p:nvGrpSpPr>
      <p:grpSpPr>
        <a:xfrm>
          <a:off x="0" y="0"/>
          <a:ext cx="0" cy="0"/>
          <a:chOff x="0" y="0"/>
          <a:chExt cx="0" cy="0"/>
        </a:xfrm>
      </p:grpSpPr>
      <p:pic>
        <p:nvPicPr>
          <p:cNvPr id="431" name="Google Shape;431;p86"/>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sp>
        <p:nvSpPr>
          <p:cNvPr id="432" name="Google Shape;432;p86"/>
          <p:cNvSpPr/>
          <p:nvPr/>
        </p:nvSpPr>
        <p:spPr>
          <a:xfrm>
            <a:off x="6915625" y="0"/>
            <a:ext cx="22236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3" name="Google Shape;433;p86"/>
          <p:cNvGrpSpPr/>
          <p:nvPr/>
        </p:nvGrpSpPr>
        <p:grpSpPr>
          <a:xfrm>
            <a:off x="-545080" y="4111613"/>
            <a:ext cx="1656312" cy="1660374"/>
            <a:chOff x="2929375" y="236175"/>
            <a:chExt cx="805325" cy="807300"/>
          </a:xfrm>
        </p:grpSpPr>
        <p:sp>
          <p:nvSpPr>
            <p:cNvPr id="434" name="Google Shape;434;p8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8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8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8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8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8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8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8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8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8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8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8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8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8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8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8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8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8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8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3" name="Google Shape;453;p86"/>
          <p:cNvGrpSpPr/>
          <p:nvPr/>
        </p:nvGrpSpPr>
        <p:grpSpPr>
          <a:xfrm>
            <a:off x="4302975" y="205500"/>
            <a:ext cx="538025" cy="157800"/>
            <a:chOff x="2575325" y="1348650"/>
            <a:chExt cx="538025" cy="157800"/>
          </a:xfrm>
        </p:grpSpPr>
        <p:sp>
          <p:nvSpPr>
            <p:cNvPr id="454" name="Google Shape;454;p8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8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8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7" name="Google Shape;457;p86"/>
          <p:cNvGrpSpPr/>
          <p:nvPr/>
        </p:nvGrpSpPr>
        <p:grpSpPr>
          <a:xfrm>
            <a:off x="-179586" y="-290163"/>
            <a:ext cx="925310" cy="943383"/>
            <a:chOff x="595389" y="1761100"/>
            <a:chExt cx="925310" cy="943383"/>
          </a:xfrm>
        </p:grpSpPr>
        <p:cxnSp>
          <p:nvCxnSpPr>
            <p:cNvPr id="458" name="Google Shape;458;p86"/>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459" name="Google Shape;459;p86"/>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460" name="Google Shape;460;p86"/>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461" name="Google Shape;461;p86"/>
          <p:cNvGrpSpPr/>
          <p:nvPr/>
        </p:nvGrpSpPr>
        <p:grpSpPr>
          <a:xfrm>
            <a:off x="8529739" y="4073025"/>
            <a:ext cx="925310" cy="943383"/>
            <a:chOff x="595389" y="1761100"/>
            <a:chExt cx="925310" cy="943383"/>
          </a:xfrm>
        </p:grpSpPr>
        <p:cxnSp>
          <p:nvCxnSpPr>
            <p:cNvPr id="462" name="Google Shape;462;p86"/>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463" name="Google Shape;463;p86"/>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464" name="Google Shape;464;p86"/>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465" name="Google Shape;465;p86"/>
          <p:cNvGrpSpPr/>
          <p:nvPr/>
        </p:nvGrpSpPr>
        <p:grpSpPr>
          <a:xfrm>
            <a:off x="2987423" y="4744399"/>
            <a:ext cx="1584576" cy="196550"/>
            <a:chOff x="750198" y="155824"/>
            <a:chExt cx="1584576" cy="196550"/>
          </a:xfrm>
        </p:grpSpPr>
        <p:sp>
          <p:nvSpPr>
            <p:cNvPr id="466" name="Google Shape;466;p8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8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8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8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8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8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8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8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8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8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8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8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8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8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4" name="Google Shape;484;p86"/>
          <p:cNvSpPr txBox="1"/>
          <p:nvPr>
            <p:ph type="title"/>
          </p:nvPr>
        </p:nvSpPr>
        <p:spPr>
          <a:xfrm>
            <a:off x="939663" y="2410550"/>
            <a:ext cx="3914100" cy="8037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48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5" name="Google Shape;485;p86"/>
          <p:cNvSpPr txBox="1"/>
          <p:nvPr>
            <p:ph idx="2" type="title"/>
          </p:nvPr>
        </p:nvSpPr>
        <p:spPr>
          <a:xfrm>
            <a:off x="3792363" y="1538450"/>
            <a:ext cx="1061400" cy="719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486" name="Google Shape;486;p86"/>
          <p:cNvSpPr txBox="1"/>
          <p:nvPr>
            <p:ph idx="1" type="subTitle"/>
          </p:nvPr>
        </p:nvSpPr>
        <p:spPr>
          <a:xfrm>
            <a:off x="939663" y="3366650"/>
            <a:ext cx="3914100" cy="4059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lvl1pPr lvl="0" algn="r">
              <a:lnSpc>
                <a:spcPct val="115000"/>
              </a:lnSpc>
              <a:spcBef>
                <a:spcPts val="0"/>
              </a:spcBef>
              <a:spcAft>
                <a:spcPts val="0"/>
              </a:spcAft>
              <a:buSzPts val="1400"/>
              <a:buNone/>
              <a:defRPr sz="16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87" name="Google Shape;487;p86"/>
          <p:cNvSpPr/>
          <p:nvPr>
            <p:ph idx="3" type="pic"/>
          </p:nvPr>
        </p:nvSpPr>
        <p:spPr>
          <a:xfrm>
            <a:off x="5625238" y="10706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sp>
      <p:grpSp>
        <p:nvGrpSpPr>
          <p:cNvPr id="488" name="Google Shape;488;p86"/>
          <p:cNvGrpSpPr/>
          <p:nvPr/>
        </p:nvGrpSpPr>
        <p:grpSpPr>
          <a:xfrm>
            <a:off x="7969795" y="-648662"/>
            <a:ext cx="1656312" cy="1660374"/>
            <a:chOff x="2929375" y="236175"/>
            <a:chExt cx="805325" cy="807300"/>
          </a:xfrm>
        </p:grpSpPr>
        <p:sp>
          <p:nvSpPr>
            <p:cNvPr id="489" name="Google Shape;489;p8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8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8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8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8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8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8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8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8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8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8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8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8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8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8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8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8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8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8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7_1_1">
    <p:spTree>
      <p:nvGrpSpPr>
        <p:cNvPr id="508" name="Shape 508"/>
        <p:cNvGrpSpPr/>
        <p:nvPr/>
      </p:nvGrpSpPr>
      <p:grpSpPr>
        <a:xfrm>
          <a:off x="0" y="0"/>
          <a:ext cx="0" cy="0"/>
          <a:chOff x="0" y="0"/>
          <a:chExt cx="0" cy="0"/>
        </a:xfrm>
      </p:grpSpPr>
      <p:pic>
        <p:nvPicPr>
          <p:cNvPr id="509" name="Google Shape;509;p87"/>
          <p:cNvPicPr preferRelativeResize="0"/>
          <p:nvPr/>
        </p:nvPicPr>
        <p:blipFill rotWithShape="1">
          <a:blip r:embed="rId2">
            <a:alphaModFix/>
          </a:blip>
          <a:srcRect b="0" l="0" r="0" t="0"/>
          <a:stretch/>
        </p:blipFill>
        <p:spPr>
          <a:xfrm rot="-5400000">
            <a:off x="1993300" y="-1993300"/>
            <a:ext cx="5152625" cy="9139226"/>
          </a:xfrm>
          <a:prstGeom prst="rect">
            <a:avLst/>
          </a:prstGeom>
          <a:noFill/>
          <a:ln>
            <a:noFill/>
          </a:ln>
        </p:spPr>
      </p:pic>
      <p:sp>
        <p:nvSpPr>
          <p:cNvPr id="510" name="Google Shape;510;p87"/>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11" name="Google Shape;511;p87"/>
          <p:cNvSpPr txBox="1"/>
          <p:nvPr>
            <p:ph idx="1" type="subTitle"/>
          </p:nvPr>
        </p:nvSpPr>
        <p:spPr>
          <a:xfrm>
            <a:off x="867500" y="3971306"/>
            <a:ext cx="2103300" cy="617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12" name="Google Shape;512;p87"/>
          <p:cNvSpPr txBox="1"/>
          <p:nvPr>
            <p:ph idx="2" type="subTitle"/>
          </p:nvPr>
        </p:nvSpPr>
        <p:spPr>
          <a:xfrm>
            <a:off x="6179549" y="3971306"/>
            <a:ext cx="2103300" cy="617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13" name="Google Shape;513;p87"/>
          <p:cNvSpPr txBox="1"/>
          <p:nvPr>
            <p:ph idx="3" type="subTitle"/>
          </p:nvPr>
        </p:nvSpPr>
        <p:spPr>
          <a:xfrm>
            <a:off x="3523525" y="3971306"/>
            <a:ext cx="2103300" cy="617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14" name="Google Shape;514;p87"/>
          <p:cNvSpPr txBox="1"/>
          <p:nvPr>
            <p:ph idx="4" type="subTitle"/>
          </p:nvPr>
        </p:nvSpPr>
        <p:spPr>
          <a:xfrm>
            <a:off x="867500" y="3648450"/>
            <a:ext cx="2103300" cy="4776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Anton"/>
              <a:buNone/>
              <a:defRPr b="1" sz="2400">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515" name="Google Shape;515;p87"/>
          <p:cNvSpPr txBox="1"/>
          <p:nvPr>
            <p:ph idx="5" type="subTitle"/>
          </p:nvPr>
        </p:nvSpPr>
        <p:spPr>
          <a:xfrm>
            <a:off x="3523518" y="3648450"/>
            <a:ext cx="2103300" cy="4776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Anton"/>
              <a:buNone/>
              <a:defRPr b="1" sz="2400">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516" name="Google Shape;516;p87"/>
          <p:cNvSpPr txBox="1"/>
          <p:nvPr>
            <p:ph idx="6" type="subTitle"/>
          </p:nvPr>
        </p:nvSpPr>
        <p:spPr>
          <a:xfrm>
            <a:off x="6179560" y="3648450"/>
            <a:ext cx="2103300" cy="4776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Anton"/>
              <a:buNone/>
              <a:defRPr b="1" sz="2400">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517" name="Google Shape;517;p87"/>
          <p:cNvSpPr txBox="1"/>
          <p:nvPr>
            <p:ph idx="7" type="title"/>
          </p:nvPr>
        </p:nvSpPr>
        <p:spPr>
          <a:xfrm>
            <a:off x="1473175" y="2993950"/>
            <a:ext cx="892200" cy="439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18" name="Google Shape;518;p87"/>
          <p:cNvSpPr txBox="1"/>
          <p:nvPr>
            <p:ph idx="8" type="title"/>
          </p:nvPr>
        </p:nvSpPr>
        <p:spPr>
          <a:xfrm>
            <a:off x="4129125" y="2993950"/>
            <a:ext cx="892200" cy="439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19" name="Google Shape;519;p87"/>
          <p:cNvSpPr txBox="1"/>
          <p:nvPr>
            <p:ph idx="9" type="title"/>
          </p:nvPr>
        </p:nvSpPr>
        <p:spPr>
          <a:xfrm>
            <a:off x="6785050" y="2993950"/>
            <a:ext cx="892200" cy="439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grpSp>
        <p:nvGrpSpPr>
          <p:cNvPr id="520" name="Google Shape;520;p87"/>
          <p:cNvGrpSpPr/>
          <p:nvPr/>
        </p:nvGrpSpPr>
        <p:grpSpPr>
          <a:xfrm>
            <a:off x="-755905" y="4277288"/>
            <a:ext cx="1656312" cy="1660374"/>
            <a:chOff x="2929375" y="236175"/>
            <a:chExt cx="805325" cy="807300"/>
          </a:xfrm>
        </p:grpSpPr>
        <p:sp>
          <p:nvSpPr>
            <p:cNvPr id="521" name="Google Shape;521;p8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8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8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8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8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8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8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8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8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8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8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8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8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8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8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8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8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8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0" name="Google Shape;540;p87"/>
          <p:cNvGrpSpPr/>
          <p:nvPr/>
        </p:nvGrpSpPr>
        <p:grpSpPr>
          <a:xfrm>
            <a:off x="7885975" y="155100"/>
            <a:ext cx="538025" cy="157800"/>
            <a:chOff x="2575325" y="1348650"/>
            <a:chExt cx="538025" cy="157800"/>
          </a:xfrm>
        </p:grpSpPr>
        <p:sp>
          <p:nvSpPr>
            <p:cNvPr id="541" name="Google Shape;541;p87"/>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87"/>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87"/>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4" name="Google Shape;544;p87"/>
          <p:cNvGrpSpPr/>
          <p:nvPr/>
        </p:nvGrpSpPr>
        <p:grpSpPr>
          <a:xfrm>
            <a:off x="-246311" y="-75763"/>
            <a:ext cx="925310" cy="943383"/>
            <a:chOff x="595389" y="1761100"/>
            <a:chExt cx="925310" cy="943383"/>
          </a:xfrm>
        </p:grpSpPr>
        <p:cxnSp>
          <p:nvCxnSpPr>
            <p:cNvPr id="545" name="Google Shape;545;p87"/>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546" name="Google Shape;546;p87"/>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547" name="Google Shape;547;p87"/>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548" name="Google Shape;548;p87"/>
          <p:cNvGrpSpPr/>
          <p:nvPr/>
        </p:nvGrpSpPr>
        <p:grpSpPr>
          <a:xfrm>
            <a:off x="3777323" y="4794849"/>
            <a:ext cx="1584576" cy="196550"/>
            <a:chOff x="750198" y="155824"/>
            <a:chExt cx="1584576" cy="196550"/>
          </a:xfrm>
        </p:grpSpPr>
        <p:sp>
          <p:nvSpPr>
            <p:cNvPr id="549" name="Google Shape;549;p87"/>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87"/>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87"/>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87"/>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87"/>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87"/>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87"/>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87"/>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87"/>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87"/>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87"/>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87"/>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87"/>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87"/>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87"/>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87"/>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87"/>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87"/>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7" name="Google Shape;567;p87"/>
          <p:cNvGrpSpPr/>
          <p:nvPr/>
        </p:nvGrpSpPr>
        <p:grpSpPr>
          <a:xfrm>
            <a:off x="8565764" y="2067650"/>
            <a:ext cx="925310" cy="943383"/>
            <a:chOff x="595389" y="1761100"/>
            <a:chExt cx="925310" cy="943383"/>
          </a:xfrm>
        </p:grpSpPr>
        <p:cxnSp>
          <p:nvCxnSpPr>
            <p:cNvPr id="568" name="Google Shape;568;p87"/>
            <p:cNvCxnSpPr/>
            <p:nvPr/>
          </p:nvCxnSpPr>
          <p:spPr>
            <a:xfrm>
              <a:off x="790199" y="2065118"/>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569" name="Google Shape;569;p87"/>
            <p:cNvCxnSpPr/>
            <p:nvPr/>
          </p:nvCxnSpPr>
          <p:spPr>
            <a:xfrm>
              <a:off x="595389" y="2117083"/>
              <a:ext cx="730500" cy="587400"/>
            </a:xfrm>
            <a:prstGeom prst="straightConnector1">
              <a:avLst/>
            </a:prstGeom>
            <a:noFill/>
            <a:ln cap="flat" cmpd="sng" w="9525">
              <a:solidFill>
                <a:schemeClr val="dk2"/>
              </a:solidFill>
              <a:prstDash val="solid"/>
              <a:round/>
              <a:headEnd len="sm" w="sm" type="none"/>
              <a:tailEnd len="sm" w="sm" type="none"/>
            </a:ln>
          </p:spPr>
        </p:cxnSp>
        <p:cxnSp>
          <p:nvCxnSpPr>
            <p:cNvPr id="570" name="Google Shape;570;p87"/>
            <p:cNvCxnSpPr/>
            <p:nvPr/>
          </p:nvCxnSpPr>
          <p:spPr>
            <a:xfrm>
              <a:off x="656919" y="1761100"/>
              <a:ext cx="730500" cy="587400"/>
            </a:xfrm>
            <a:prstGeom prst="straightConnector1">
              <a:avLst/>
            </a:prstGeom>
            <a:noFill/>
            <a:ln cap="flat" cmpd="sng" w="9525">
              <a:solidFill>
                <a:schemeClr val="dk2"/>
              </a:solidFill>
              <a:prstDash val="solid"/>
              <a:round/>
              <a:headEnd len="sm" w="sm" type="none"/>
              <a:tailEnd len="sm" w="sm" type="none"/>
            </a:ln>
          </p:spPr>
        </p:cxnSp>
      </p:grpSp>
      <p:grpSp>
        <p:nvGrpSpPr>
          <p:cNvPr id="571" name="Google Shape;571;p87"/>
          <p:cNvGrpSpPr/>
          <p:nvPr/>
        </p:nvGrpSpPr>
        <p:grpSpPr>
          <a:xfrm>
            <a:off x="8003920" y="4277288"/>
            <a:ext cx="1656312" cy="1660374"/>
            <a:chOff x="2929375" y="236175"/>
            <a:chExt cx="805325" cy="807300"/>
          </a:xfrm>
        </p:grpSpPr>
        <p:sp>
          <p:nvSpPr>
            <p:cNvPr id="572" name="Google Shape;572;p8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8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8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8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8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8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8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8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8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8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8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8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8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8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8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8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8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8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8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2"/>
            </a:gs>
            <a:gs pos="11000">
              <a:schemeClr val="lt2"/>
            </a:gs>
            <a:gs pos="49000">
              <a:schemeClr val="accent2"/>
            </a:gs>
            <a:gs pos="75000">
              <a:schemeClr val="lt2"/>
            </a:gs>
            <a:gs pos="100000">
              <a:schemeClr val="accent1"/>
            </a:gs>
          </a:gsLst>
          <a:lin ang="8100019" scaled="0"/>
        </a:gradFill>
      </p:bgPr>
    </p:bg>
    <p:spTree>
      <p:nvGrpSpPr>
        <p:cNvPr id="5" name="Shape 5"/>
        <p:cNvGrpSpPr/>
        <p:nvPr/>
      </p:nvGrpSpPr>
      <p:grpSpPr>
        <a:xfrm>
          <a:off x="0" y="0"/>
          <a:ext cx="0" cy="0"/>
          <a:chOff x="0" y="0"/>
          <a:chExt cx="0" cy="0"/>
        </a:xfrm>
      </p:grpSpPr>
      <p:sp>
        <p:nvSpPr>
          <p:cNvPr id="6" name="Google Shape;6;p78"/>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3000"/>
              <a:buFont typeface="Poppins"/>
              <a:buNone/>
              <a:defRPr b="1" i="0" sz="3000" u="none" cap="none" strike="noStrike">
                <a:solidFill>
                  <a:schemeClr val="dk1"/>
                </a:solidFill>
                <a:latin typeface="Poppins"/>
                <a:ea typeface="Poppins"/>
                <a:cs typeface="Poppins"/>
                <a:sym typeface="Poppins"/>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78"/>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Hind"/>
              <a:buChar char="●"/>
              <a:defRPr b="0" i="0" sz="1400" u="none" cap="none" strike="noStrike">
                <a:solidFill>
                  <a:schemeClr val="dk1"/>
                </a:solidFill>
                <a:latin typeface="Hind"/>
                <a:ea typeface="Hind"/>
                <a:cs typeface="Hind"/>
                <a:sym typeface="Hind"/>
              </a:defRPr>
            </a:lvl1pPr>
            <a:lvl2pPr indent="-317500" lvl="1" marL="914400" marR="0" rtl="0" algn="l">
              <a:lnSpc>
                <a:spcPct val="115000"/>
              </a:lnSpc>
              <a:spcBef>
                <a:spcPts val="0"/>
              </a:spcBef>
              <a:spcAft>
                <a:spcPts val="0"/>
              </a:spcAft>
              <a:buClr>
                <a:schemeClr val="dk1"/>
              </a:buClr>
              <a:buSzPts val="1400"/>
              <a:buFont typeface="Hind"/>
              <a:buChar char="○"/>
              <a:defRPr b="0" i="0" sz="1400" u="none" cap="none" strike="noStrike">
                <a:solidFill>
                  <a:schemeClr val="dk1"/>
                </a:solidFill>
                <a:latin typeface="Hind"/>
                <a:ea typeface="Hind"/>
                <a:cs typeface="Hind"/>
                <a:sym typeface="Hind"/>
              </a:defRPr>
            </a:lvl2pPr>
            <a:lvl3pPr indent="-317500" lvl="2" marL="1371600" marR="0" rtl="0" algn="l">
              <a:lnSpc>
                <a:spcPct val="115000"/>
              </a:lnSpc>
              <a:spcBef>
                <a:spcPts val="0"/>
              </a:spcBef>
              <a:spcAft>
                <a:spcPts val="0"/>
              </a:spcAft>
              <a:buClr>
                <a:schemeClr val="dk1"/>
              </a:buClr>
              <a:buSzPts val="1400"/>
              <a:buFont typeface="Hind"/>
              <a:buChar char="■"/>
              <a:defRPr b="0" i="0" sz="1400" u="none" cap="none" strike="noStrike">
                <a:solidFill>
                  <a:schemeClr val="dk1"/>
                </a:solidFill>
                <a:latin typeface="Hind"/>
                <a:ea typeface="Hind"/>
                <a:cs typeface="Hind"/>
                <a:sym typeface="Hind"/>
              </a:defRPr>
            </a:lvl3pPr>
            <a:lvl4pPr indent="-317500" lvl="3" marL="1828800" marR="0" rtl="0" algn="l">
              <a:lnSpc>
                <a:spcPct val="115000"/>
              </a:lnSpc>
              <a:spcBef>
                <a:spcPts val="0"/>
              </a:spcBef>
              <a:spcAft>
                <a:spcPts val="0"/>
              </a:spcAft>
              <a:buClr>
                <a:schemeClr val="dk1"/>
              </a:buClr>
              <a:buSzPts val="1400"/>
              <a:buFont typeface="Hind"/>
              <a:buChar char="●"/>
              <a:defRPr b="0" i="0" sz="1400" u="none" cap="none" strike="noStrike">
                <a:solidFill>
                  <a:schemeClr val="dk1"/>
                </a:solidFill>
                <a:latin typeface="Hind"/>
                <a:ea typeface="Hind"/>
                <a:cs typeface="Hind"/>
                <a:sym typeface="Hind"/>
              </a:defRPr>
            </a:lvl4pPr>
            <a:lvl5pPr indent="-317500" lvl="4" marL="2286000" marR="0" rtl="0" algn="l">
              <a:lnSpc>
                <a:spcPct val="115000"/>
              </a:lnSpc>
              <a:spcBef>
                <a:spcPts val="0"/>
              </a:spcBef>
              <a:spcAft>
                <a:spcPts val="0"/>
              </a:spcAft>
              <a:buClr>
                <a:schemeClr val="dk1"/>
              </a:buClr>
              <a:buSzPts val="1400"/>
              <a:buFont typeface="Hind"/>
              <a:buChar char="○"/>
              <a:defRPr b="0" i="0" sz="1400" u="none" cap="none" strike="noStrike">
                <a:solidFill>
                  <a:schemeClr val="dk1"/>
                </a:solidFill>
                <a:latin typeface="Hind"/>
                <a:ea typeface="Hind"/>
                <a:cs typeface="Hind"/>
                <a:sym typeface="Hind"/>
              </a:defRPr>
            </a:lvl5pPr>
            <a:lvl6pPr indent="-317500" lvl="5" marL="2743200" marR="0" rtl="0" algn="l">
              <a:lnSpc>
                <a:spcPct val="115000"/>
              </a:lnSpc>
              <a:spcBef>
                <a:spcPts val="0"/>
              </a:spcBef>
              <a:spcAft>
                <a:spcPts val="0"/>
              </a:spcAft>
              <a:buClr>
                <a:schemeClr val="dk1"/>
              </a:buClr>
              <a:buSzPts val="1400"/>
              <a:buFont typeface="Hind"/>
              <a:buChar char="■"/>
              <a:defRPr b="0" i="0" sz="1400" u="none" cap="none" strike="noStrike">
                <a:solidFill>
                  <a:schemeClr val="dk1"/>
                </a:solidFill>
                <a:latin typeface="Hind"/>
                <a:ea typeface="Hind"/>
                <a:cs typeface="Hind"/>
                <a:sym typeface="Hind"/>
              </a:defRPr>
            </a:lvl6pPr>
            <a:lvl7pPr indent="-317500" lvl="6" marL="3200400" marR="0" rtl="0" algn="l">
              <a:lnSpc>
                <a:spcPct val="115000"/>
              </a:lnSpc>
              <a:spcBef>
                <a:spcPts val="0"/>
              </a:spcBef>
              <a:spcAft>
                <a:spcPts val="0"/>
              </a:spcAft>
              <a:buClr>
                <a:schemeClr val="dk1"/>
              </a:buClr>
              <a:buSzPts val="1400"/>
              <a:buFont typeface="Hind"/>
              <a:buChar char="●"/>
              <a:defRPr b="0" i="0" sz="1400" u="none" cap="none" strike="noStrike">
                <a:solidFill>
                  <a:schemeClr val="dk1"/>
                </a:solidFill>
                <a:latin typeface="Hind"/>
                <a:ea typeface="Hind"/>
                <a:cs typeface="Hind"/>
                <a:sym typeface="Hind"/>
              </a:defRPr>
            </a:lvl7pPr>
            <a:lvl8pPr indent="-317500" lvl="7" marL="3657600" marR="0" rtl="0" algn="l">
              <a:lnSpc>
                <a:spcPct val="115000"/>
              </a:lnSpc>
              <a:spcBef>
                <a:spcPts val="0"/>
              </a:spcBef>
              <a:spcAft>
                <a:spcPts val="0"/>
              </a:spcAft>
              <a:buClr>
                <a:schemeClr val="dk1"/>
              </a:buClr>
              <a:buSzPts val="1400"/>
              <a:buFont typeface="Hind"/>
              <a:buChar char="○"/>
              <a:defRPr b="0" i="0" sz="1400" u="none" cap="none" strike="noStrike">
                <a:solidFill>
                  <a:schemeClr val="dk1"/>
                </a:solidFill>
                <a:latin typeface="Hind"/>
                <a:ea typeface="Hind"/>
                <a:cs typeface="Hind"/>
                <a:sym typeface="Hind"/>
              </a:defRPr>
            </a:lvl8pPr>
            <a:lvl9pPr indent="-317500" lvl="8" marL="4114800" marR="0" rtl="0" algn="l">
              <a:lnSpc>
                <a:spcPct val="115000"/>
              </a:lnSpc>
              <a:spcBef>
                <a:spcPts val="0"/>
              </a:spcBef>
              <a:spcAft>
                <a:spcPts val="0"/>
              </a:spcAft>
              <a:buClr>
                <a:schemeClr val="dk1"/>
              </a:buClr>
              <a:buSzPts val="1400"/>
              <a:buFont typeface="Hind"/>
              <a:buChar char="■"/>
              <a:defRPr b="0" i="0" sz="1400" u="none" cap="none" strike="noStrike">
                <a:solidFill>
                  <a:schemeClr val="dk1"/>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2" name="Shape 2332"/>
        <p:cNvGrpSpPr/>
        <p:nvPr/>
      </p:nvGrpSpPr>
      <p:grpSpPr>
        <a:xfrm>
          <a:off x="0" y="0"/>
          <a:ext cx="0" cy="0"/>
          <a:chOff x="0" y="0"/>
          <a:chExt cx="0" cy="0"/>
        </a:xfrm>
      </p:grpSpPr>
      <p:sp>
        <p:nvSpPr>
          <p:cNvPr id="2333" name="Google Shape;2333;p1"/>
          <p:cNvSpPr txBox="1"/>
          <p:nvPr>
            <p:ph type="ctrTitle"/>
          </p:nvPr>
        </p:nvSpPr>
        <p:spPr>
          <a:xfrm>
            <a:off x="133939" y="484008"/>
            <a:ext cx="4962022" cy="3272567"/>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br>
              <a:rPr lang="en" sz="2750">
                <a:solidFill>
                  <a:schemeClr val="accent3"/>
                </a:solidFill>
              </a:rPr>
            </a:br>
            <a:r>
              <a:rPr lang="en" sz="5100">
                <a:solidFill>
                  <a:schemeClr val="accent3"/>
                </a:solidFill>
                <a:latin typeface="Impact"/>
                <a:ea typeface="Impact"/>
                <a:cs typeface="Impact"/>
                <a:sym typeface="Impact"/>
              </a:rPr>
              <a:t>Audio Interface with Camera (AIC)</a:t>
            </a:r>
            <a:r>
              <a:rPr lang="en" sz="5100">
                <a:solidFill>
                  <a:schemeClr val="accent3"/>
                </a:solidFill>
              </a:rPr>
              <a:t> </a:t>
            </a:r>
            <a:endParaRPr sz="4700"/>
          </a:p>
        </p:txBody>
      </p:sp>
      <p:sp>
        <p:nvSpPr>
          <p:cNvPr id="2334" name="Google Shape;2334;p1"/>
          <p:cNvSpPr txBox="1"/>
          <p:nvPr>
            <p:ph idx="1" type="subTitle"/>
          </p:nvPr>
        </p:nvSpPr>
        <p:spPr>
          <a:xfrm>
            <a:off x="657900" y="3756575"/>
            <a:ext cx="3914100" cy="405900"/>
          </a:xfrm>
          <a:prstGeom prst="rect">
            <a:avLst/>
          </a:prstGeom>
          <a:gradFill>
            <a:gsLst>
              <a:gs pos="0">
                <a:schemeClr val="accent3"/>
              </a:gs>
              <a:gs pos="100000">
                <a:schemeClr val="accent4"/>
              </a:gs>
            </a:gsLst>
            <a:lin ang="13500032" scaled="0"/>
          </a:gra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Group 25</a:t>
            </a:r>
            <a:endParaRPr/>
          </a:p>
        </p:txBody>
      </p:sp>
      <p:pic>
        <p:nvPicPr>
          <p:cNvPr id="2335" name="Google Shape;2335;p1"/>
          <p:cNvPicPr preferRelativeResize="0"/>
          <p:nvPr>
            <p:ph idx="2" type="pic"/>
          </p:nvPr>
        </p:nvPicPr>
        <p:blipFill rotWithShape="1">
          <a:blip r:embed="rId3">
            <a:alphaModFix/>
          </a:blip>
          <a:srcRect b="1139" l="0" r="28733" t="6094"/>
          <a:stretch/>
        </p:blipFill>
        <p:spPr>
          <a:xfrm>
            <a:off x="5222350" y="816050"/>
            <a:ext cx="3405699" cy="2940526"/>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pic>
      <p:sp>
        <p:nvSpPr>
          <p:cNvPr id="2336" name="Google Shape;2336;p1"/>
          <p:cNvSpPr txBox="1"/>
          <p:nvPr/>
        </p:nvSpPr>
        <p:spPr>
          <a:xfrm>
            <a:off x="-432600" y="4162475"/>
            <a:ext cx="5909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Impact"/>
                <a:ea typeface="Impact"/>
                <a:cs typeface="Impact"/>
                <a:sym typeface="Impact"/>
              </a:rPr>
              <a:t>Principle of Professional Practice</a:t>
            </a:r>
            <a:endParaRPr sz="1600">
              <a:latin typeface="Impact"/>
              <a:ea typeface="Impact"/>
              <a:cs typeface="Impact"/>
              <a:sym typeface="Impac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6" name="Shape 2426"/>
        <p:cNvGrpSpPr/>
        <p:nvPr/>
      </p:nvGrpSpPr>
      <p:grpSpPr>
        <a:xfrm>
          <a:off x="0" y="0"/>
          <a:ext cx="0" cy="0"/>
          <a:chOff x="0" y="0"/>
          <a:chExt cx="0" cy="0"/>
        </a:xfrm>
      </p:grpSpPr>
      <p:sp>
        <p:nvSpPr>
          <p:cNvPr id="2427" name="Google Shape;2427;g23a245b05ea_2_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Choosing The Correct Idea </a:t>
            </a:r>
            <a:endParaRPr/>
          </a:p>
          <a:p>
            <a:pPr indent="0" lvl="0" marL="0" rtl="0" algn="ctr">
              <a:spcBef>
                <a:spcPts val="0"/>
              </a:spcBef>
              <a:spcAft>
                <a:spcPts val="0"/>
              </a:spcAft>
              <a:buNone/>
            </a:pPr>
            <a:r>
              <a:t/>
            </a:r>
            <a:endParaRPr/>
          </a:p>
        </p:txBody>
      </p:sp>
      <p:pic>
        <p:nvPicPr>
          <p:cNvPr id="2428" name="Google Shape;2428;g23a245b05ea_2_0"/>
          <p:cNvPicPr preferRelativeResize="0"/>
          <p:nvPr/>
        </p:nvPicPr>
        <p:blipFill>
          <a:blip r:embed="rId3">
            <a:alphaModFix/>
          </a:blip>
          <a:stretch>
            <a:fillRect/>
          </a:stretch>
        </p:blipFill>
        <p:spPr>
          <a:xfrm>
            <a:off x="51475" y="1243300"/>
            <a:ext cx="9092525" cy="3373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2" name="Shape 2432"/>
        <p:cNvGrpSpPr/>
        <p:nvPr/>
      </p:nvGrpSpPr>
      <p:grpSpPr>
        <a:xfrm>
          <a:off x="0" y="0"/>
          <a:ext cx="0" cy="0"/>
          <a:chOff x="0" y="0"/>
          <a:chExt cx="0" cy="0"/>
        </a:xfrm>
      </p:grpSpPr>
      <p:sp>
        <p:nvSpPr>
          <p:cNvPr id="2433" name="Google Shape;2433;p10"/>
          <p:cNvSpPr txBox="1"/>
          <p:nvPr>
            <p:ph type="title"/>
          </p:nvPr>
        </p:nvSpPr>
        <p:spPr>
          <a:xfrm>
            <a:off x="720725" y="287239"/>
            <a:ext cx="7704000" cy="477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SELECTION OF DESIGN</a:t>
            </a:r>
            <a:endParaRPr/>
          </a:p>
        </p:txBody>
      </p:sp>
      <p:graphicFrame>
        <p:nvGraphicFramePr>
          <p:cNvPr id="2434" name="Google Shape;2434;p10"/>
          <p:cNvGraphicFramePr/>
          <p:nvPr/>
        </p:nvGraphicFramePr>
        <p:xfrm>
          <a:off x="952500" y="870028"/>
          <a:ext cx="3000000" cy="3000000"/>
        </p:xfrm>
        <a:graphic>
          <a:graphicData uri="http://schemas.openxmlformats.org/drawingml/2006/table">
            <a:tbl>
              <a:tblPr>
                <a:noFill/>
                <a:tableStyleId>{D75CF9C8-7259-438D-93DF-0DBF04ED4B04}</a:tableStyleId>
              </a:tblPr>
              <a:tblGrid>
                <a:gridCol w="2413000"/>
                <a:gridCol w="2413000"/>
                <a:gridCol w="2413000"/>
              </a:tblGrid>
              <a:tr h="7088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DESIGN A</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DESIGN B</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DESIGN C</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104625">
                <a:tc>
                  <a:txBody>
                    <a:bodyPr/>
                    <a:lstStyle/>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Sensors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With mobile phone</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LIDAR</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Application feature</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Image processing</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With mobile phone</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No LIDAR</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Built-in software</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Without mobile phone</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Image processing</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 NO LIDAR</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 sz="1400" u="none" cap="none" strike="noStrike"/>
                        <a:t>Built-in software</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8" name="Shape 2438"/>
        <p:cNvGrpSpPr/>
        <p:nvPr/>
      </p:nvGrpSpPr>
      <p:grpSpPr>
        <a:xfrm>
          <a:off x="0" y="0"/>
          <a:ext cx="0" cy="0"/>
          <a:chOff x="0" y="0"/>
          <a:chExt cx="0" cy="0"/>
        </a:xfrm>
      </p:grpSpPr>
      <p:sp>
        <p:nvSpPr>
          <p:cNvPr id="2439" name="Google Shape;2439;p11"/>
          <p:cNvSpPr txBox="1"/>
          <p:nvPr>
            <p:ph type="title"/>
          </p:nvPr>
        </p:nvSpPr>
        <p:spPr>
          <a:xfrm>
            <a:off x="720000" y="473092"/>
            <a:ext cx="7704000" cy="477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3200">
                <a:latin typeface="Nunito"/>
                <a:ea typeface="Nunito"/>
                <a:cs typeface="Nunito"/>
                <a:sym typeface="Nunito"/>
              </a:rPr>
              <a:t>MCDA matrix for different designs</a:t>
            </a:r>
            <a:br>
              <a:rPr lang="en" sz="3200">
                <a:latin typeface="Nunito"/>
                <a:ea typeface="Nunito"/>
                <a:cs typeface="Nunito"/>
                <a:sym typeface="Nunito"/>
              </a:rPr>
            </a:br>
            <a:endParaRPr/>
          </a:p>
        </p:txBody>
      </p:sp>
      <p:pic>
        <p:nvPicPr>
          <p:cNvPr id="2440" name="Google Shape;2440;p11"/>
          <p:cNvPicPr preferRelativeResize="0"/>
          <p:nvPr/>
        </p:nvPicPr>
        <p:blipFill>
          <a:blip r:embed="rId3">
            <a:alphaModFix/>
          </a:blip>
          <a:stretch>
            <a:fillRect/>
          </a:stretch>
        </p:blipFill>
        <p:spPr>
          <a:xfrm>
            <a:off x="152400" y="1317392"/>
            <a:ext cx="8839200" cy="33136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4" name="Shape 2444"/>
        <p:cNvGrpSpPr/>
        <p:nvPr/>
      </p:nvGrpSpPr>
      <p:grpSpPr>
        <a:xfrm>
          <a:off x="0" y="0"/>
          <a:ext cx="0" cy="0"/>
          <a:chOff x="0" y="0"/>
          <a:chExt cx="0" cy="0"/>
        </a:xfrm>
      </p:grpSpPr>
      <p:sp>
        <p:nvSpPr>
          <p:cNvPr id="2445" name="Google Shape;2445;p12"/>
          <p:cNvSpPr txBox="1"/>
          <p:nvPr>
            <p:ph type="title"/>
          </p:nvPr>
        </p:nvSpPr>
        <p:spPr>
          <a:xfrm>
            <a:off x="1743962" y="2349190"/>
            <a:ext cx="2579101" cy="1501698"/>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400"/>
              <a:buNone/>
            </a:pPr>
            <a:r>
              <a:rPr lang="en"/>
              <a:t>Project  Outline</a:t>
            </a:r>
            <a:endParaRPr/>
          </a:p>
        </p:txBody>
      </p:sp>
      <p:sp>
        <p:nvSpPr>
          <p:cNvPr id="2446" name="Google Shape;2446;p12"/>
          <p:cNvSpPr txBox="1"/>
          <p:nvPr>
            <p:ph idx="2" type="title"/>
          </p:nvPr>
        </p:nvSpPr>
        <p:spPr>
          <a:xfrm>
            <a:off x="3792363" y="1538450"/>
            <a:ext cx="1061400" cy="719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800"/>
              <a:buNone/>
            </a:pPr>
            <a:r>
              <a:rPr lang="en"/>
              <a:t>03</a:t>
            </a:r>
            <a:endParaRPr/>
          </a:p>
        </p:txBody>
      </p:sp>
      <p:pic>
        <p:nvPicPr>
          <p:cNvPr id="2447" name="Google Shape;2447;p12"/>
          <p:cNvPicPr preferRelativeResize="0"/>
          <p:nvPr>
            <p:ph idx="3" type="pic"/>
          </p:nvPr>
        </p:nvPicPr>
        <p:blipFill rotWithShape="1">
          <a:blip r:embed="rId3">
            <a:alphaModFix/>
          </a:blip>
          <a:srcRect b="0" l="27117" r="27112" t="0"/>
          <a:stretch/>
        </p:blipFill>
        <p:spPr>
          <a:xfrm>
            <a:off x="5625238" y="1070600"/>
            <a:ext cx="2579101"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1" name="Shape 2451"/>
        <p:cNvGrpSpPr/>
        <p:nvPr/>
      </p:nvGrpSpPr>
      <p:grpSpPr>
        <a:xfrm>
          <a:off x="0" y="0"/>
          <a:ext cx="0" cy="0"/>
          <a:chOff x="0" y="0"/>
          <a:chExt cx="0" cy="0"/>
        </a:xfrm>
      </p:grpSpPr>
      <p:sp>
        <p:nvSpPr>
          <p:cNvPr id="2452" name="Google Shape;2452;p13"/>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Project Outline</a:t>
            </a:r>
            <a:endParaRPr/>
          </a:p>
        </p:txBody>
      </p:sp>
      <p:sp>
        <p:nvSpPr>
          <p:cNvPr id="2453" name="Google Shape;2453;p13"/>
          <p:cNvSpPr txBox="1"/>
          <p:nvPr>
            <p:ph idx="1" type="subTitle"/>
          </p:nvPr>
        </p:nvSpPr>
        <p:spPr>
          <a:xfrm>
            <a:off x="1010510" y="2545773"/>
            <a:ext cx="3290327" cy="2414989"/>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Arial"/>
              <a:buChar char="•"/>
            </a:pPr>
            <a:r>
              <a:rPr b="0" i="0" lang="en">
                <a:solidFill>
                  <a:schemeClr val="dk1"/>
                </a:solidFill>
                <a:latin typeface="Arial"/>
                <a:ea typeface="Arial"/>
                <a:cs typeface="Arial"/>
                <a:sym typeface="Arial"/>
              </a:rPr>
              <a:t>Customer research</a:t>
            </a:r>
            <a:endParaRPr/>
          </a:p>
          <a:p>
            <a:pPr indent="-317500" lvl="0" marL="457200" rtl="0" algn="l">
              <a:lnSpc>
                <a:spcPct val="115000"/>
              </a:lnSpc>
              <a:spcBef>
                <a:spcPts val="0"/>
              </a:spcBef>
              <a:spcAft>
                <a:spcPts val="0"/>
              </a:spcAft>
              <a:buSzPts val="1400"/>
              <a:buFont typeface="Arial"/>
              <a:buChar char="•"/>
            </a:pPr>
            <a:r>
              <a:rPr b="0" i="0" lang="en">
                <a:solidFill>
                  <a:schemeClr val="dk1"/>
                </a:solidFill>
                <a:latin typeface="Arial"/>
                <a:ea typeface="Arial"/>
                <a:cs typeface="Arial"/>
                <a:sym typeface="Arial"/>
              </a:rPr>
              <a:t>Current technologies</a:t>
            </a:r>
            <a:endParaRPr/>
          </a:p>
          <a:p>
            <a:pPr indent="-317500" lvl="0" marL="457200" rtl="0" algn="l">
              <a:lnSpc>
                <a:spcPct val="115000"/>
              </a:lnSpc>
              <a:spcBef>
                <a:spcPts val="0"/>
              </a:spcBef>
              <a:spcAft>
                <a:spcPts val="0"/>
              </a:spcAft>
              <a:buSzPts val="1400"/>
              <a:buFont typeface="Arial"/>
              <a:buChar char="•"/>
            </a:pPr>
            <a:r>
              <a:rPr lang="en">
                <a:solidFill>
                  <a:schemeClr val="dk1"/>
                </a:solidFill>
                <a:latin typeface="Arial"/>
                <a:ea typeface="Arial"/>
                <a:cs typeface="Arial"/>
                <a:sym typeface="Arial"/>
              </a:rPr>
              <a:t>P</a:t>
            </a:r>
            <a:r>
              <a:rPr b="0" i="0" lang="en">
                <a:solidFill>
                  <a:schemeClr val="dk1"/>
                </a:solidFill>
                <a:latin typeface="Arial"/>
                <a:ea typeface="Arial"/>
                <a:cs typeface="Arial"/>
                <a:sym typeface="Arial"/>
              </a:rPr>
              <a:t>rogramming languages and framework</a:t>
            </a:r>
            <a:r>
              <a:rPr lang="en">
                <a:latin typeface="Arial"/>
                <a:ea typeface="Arial"/>
                <a:cs typeface="Arial"/>
                <a:sym typeface="Arial"/>
              </a:rPr>
              <a:t>s</a:t>
            </a:r>
            <a:endParaRPr/>
          </a:p>
          <a:p>
            <a:pPr indent="-317500" lvl="0" marL="457200" rtl="0" algn="l">
              <a:lnSpc>
                <a:spcPct val="115000"/>
              </a:lnSpc>
              <a:spcBef>
                <a:spcPts val="0"/>
              </a:spcBef>
              <a:spcAft>
                <a:spcPts val="0"/>
              </a:spcAft>
              <a:buSzPts val="1400"/>
              <a:buFont typeface="Arial"/>
              <a:buChar char="•"/>
            </a:pPr>
            <a:r>
              <a:rPr b="0" i="0" lang="en">
                <a:solidFill>
                  <a:schemeClr val="dk1"/>
                </a:solidFill>
                <a:latin typeface="Arial"/>
                <a:ea typeface="Arial"/>
                <a:cs typeface="Arial"/>
                <a:sym typeface="Arial"/>
              </a:rPr>
              <a:t>Develop project plan and timeline</a:t>
            </a:r>
            <a:endParaRPr/>
          </a:p>
          <a:p>
            <a:pPr indent="-317500" lvl="0" marL="457200" rtl="0" algn="l">
              <a:lnSpc>
                <a:spcPct val="115000"/>
              </a:lnSpc>
              <a:spcBef>
                <a:spcPts val="0"/>
              </a:spcBef>
              <a:spcAft>
                <a:spcPts val="0"/>
              </a:spcAft>
              <a:buSzPts val="1400"/>
              <a:buFont typeface="Arial"/>
              <a:buChar char="•"/>
            </a:pPr>
            <a:r>
              <a:rPr b="0" i="0" lang="en">
                <a:solidFill>
                  <a:schemeClr val="dk1"/>
                </a:solidFill>
                <a:latin typeface="Arial"/>
                <a:ea typeface="Arial"/>
                <a:cs typeface="Arial"/>
                <a:sym typeface="Arial"/>
              </a:rPr>
              <a:t>Identify potential funding sources</a:t>
            </a:r>
            <a:endParaRPr/>
          </a:p>
        </p:txBody>
      </p:sp>
      <p:sp>
        <p:nvSpPr>
          <p:cNvPr id="2454" name="Google Shape;2454;p13"/>
          <p:cNvSpPr txBox="1"/>
          <p:nvPr>
            <p:ph idx="4" type="subTitle"/>
          </p:nvPr>
        </p:nvSpPr>
        <p:spPr>
          <a:xfrm>
            <a:off x="1219200" y="2211694"/>
            <a:ext cx="2775245" cy="477600"/>
          </a:xfrm>
          <a:prstGeom prst="rect">
            <a:avLst/>
          </a:prstGeom>
          <a:noFill/>
          <a:ln>
            <a:noFill/>
          </a:ln>
        </p:spPr>
        <p:txBody>
          <a:bodyPr anchorCtr="0" anchor="b" bIns="91425" lIns="91425" spcFirstLastPara="1" rIns="91425" wrap="square" tIns="91425">
            <a:noAutofit/>
          </a:bodyPr>
          <a:lstStyle/>
          <a:p>
            <a:pPr indent="-317500" lvl="0" marL="457200" rtl="0" algn="just">
              <a:lnSpc>
                <a:spcPct val="115000"/>
              </a:lnSpc>
              <a:spcBef>
                <a:spcPts val="0"/>
              </a:spcBef>
              <a:spcAft>
                <a:spcPts val="0"/>
              </a:spcAft>
              <a:buSzPts val="2400"/>
              <a:buNone/>
            </a:pPr>
            <a:r>
              <a:rPr lang="en"/>
              <a:t>Background research</a:t>
            </a:r>
            <a:endParaRPr/>
          </a:p>
        </p:txBody>
      </p:sp>
      <p:sp>
        <p:nvSpPr>
          <p:cNvPr id="2455" name="Google Shape;2455;p13"/>
          <p:cNvSpPr txBox="1"/>
          <p:nvPr>
            <p:ph idx="5" type="subTitle"/>
          </p:nvPr>
        </p:nvSpPr>
        <p:spPr>
          <a:xfrm>
            <a:off x="5605236" y="1745844"/>
            <a:ext cx="2103300" cy="477600"/>
          </a:xfrm>
          <a:prstGeom prst="rect">
            <a:avLst/>
          </a:prstGeom>
          <a:noFill/>
          <a:ln>
            <a:noFill/>
          </a:ln>
        </p:spPr>
        <p:txBody>
          <a:bodyPr anchorCtr="0" anchor="b" bIns="91425" lIns="91425" spcFirstLastPara="1" rIns="91425" wrap="square" tIns="91425">
            <a:noAutofit/>
          </a:bodyPr>
          <a:lstStyle/>
          <a:p>
            <a:pPr indent="-317500" lvl="0" marL="457200" rtl="0" algn="ctr">
              <a:lnSpc>
                <a:spcPct val="115000"/>
              </a:lnSpc>
              <a:spcBef>
                <a:spcPts val="0"/>
              </a:spcBef>
              <a:spcAft>
                <a:spcPts val="0"/>
              </a:spcAft>
              <a:buSzPts val="2400"/>
              <a:buFont typeface="Anton"/>
              <a:buNone/>
            </a:pPr>
            <a:r>
              <a:rPr lang="en"/>
              <a:t>Design</a:t>
            </a:r>
            <a:endParaRPr/>
          </a:p>
        </p:txBody>
      </p:sp>
      <p:sp>
        <p:nvSpPr>
          <p:cNvPr id="2456" name="Google Shape;2456;p13"/>
          <p:cNvSpPr txBox="1"/>
          <p:nvPr>
            <p:ph idx="7" type="title"/>
          </p:nvPr>
        </p:nvSpPr>
        <p:spPr>
          <a:xfrm>
            <a:off x="1969765" y="1245840"/>
            <a:ext cx="892200" cy="439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1</a:t>
            </a:r>
            <a:endParaRPr/>
          </a:p>
        </p:txBody>
      </p:sp>
      <p:sp>
        <p:nvSpPr>
          <p:cNvPr id="2457" name="Google Shape;2457;p13"/>
          <p:cNvSpPr txBox="1"/>
          <p:nvPr>
            <p:ph idx="8" type="title"/>
          </p:nvPr>
        </p:nvSpPr>
        <p:spPr>
          <a:xfrm>
            <a:off x="6282036" y="1227122"/>
            <a:ext cx="892200" cy="439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2</a:t>
            </a:r>
            <a:endParaRPr/>
          </a:p>
        </p:txBody>
      </p:sp>
      <p:sp>
        <p:nvSpPr>
          <p:cNvPr id="2458" name="Google Shape;2458;p13"/>
          <p:cNvSpPr txBox="1"/>
          <p:nvPr/>
        </p:nvSpPr>
        <p:spPr>
          <a:xfrm>
            <a:off x="4519226" y="2103688"/>
            <a:ext cx="2331000" cy="2415000"/>
          </a:xfrm>
          <a:prstGeom prst="rect">
            <a:avLst/>
          </a:prstGeom>
          <a:noFill/>
          <a:ln>
            <a:noFill/>
          </a:ln>
        </p:spPr>
        <p:txBody>
          <a:bodyPr anchorCtr="0" anchor="t" bIns="91425" lIns="91425" spcFirstLastPara="1" rIns="91425" wrap="square" tIns="91425">
            <a:noAutofit/>
          </a:bodyPr>
          <a:lstStyle/>
          <a:p>
            <a:pPr indent="0" lvl="0" marL="139700" marR="0" rtl="0" algn="ctr">
              <a:lnSpc>
                <a:spcPct val="115000"/>
              </a:lnSpc>
              <a:spcBef>
                <a:spcPts val="0"/>
              </a:spcBef>
              <a:spcAft>
                <a:spcPts val="0"/>
              </a:spcAft>
              <a:buClr>
                <a:schemeClr val="dk1"/>
              </a:buClr>
              <a:buSzPts val="1400"/>
              <a:buFont typeface="Hind"/>
              <a:buNone/>
            </a:pPr>
            <a:r>
              <a:rPr b="1" i="0" lang="en" sz="1400" u="none" cap="none" strike="noStrike">
                <a:solidFill>
                  <a:schemeClr val="dk1"/>
                </a:solidFill>
                <a:latin typeface="Arial"/>
                <a:ea typeface="Arial"/>
                <a:cs typeface="Arial"/>
                <a:sym typeface="Arial"/>
              </a:rPr>
              <a:t>Software</a:t>
            </a:r>
            <a:endParaRPr/>
          </a:p>
          <a:p>
            <a:pPr indent="-228600" lvl="0" marL="457200" marR="0" rtl="0" algn="l">
              <a:lnSpc>
                <a:spcPct val="115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Receive data</a:t>
            </a:r>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Algorithms to analyse the environment</a:t>
            </a:r>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Distance detection</a:t>
            </a:r>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Output audio</a:t>
            </a:r>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Bluetooth Integration</a:t>
            </a:r>
            <a:endParaRPr/>
          </a:p>
          <a:p>
            <a:pPr indent="-228600" lvl="0" marL="457200" marR="0" rtl="0" algn="l">
              <a:lnSpc>
                <a:spcPct val="115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59" name="Google Shape;2459;p13"/>
          <p:cNvSpPr txBox="1"/>
          <p:nvPr/>
        </p:nvSpPr>
        <p:spPr>
          <a:xfrm>
            <a:off x="6810416" y="2211694"/>
            <a:ext cx="2021100" cy="2415000"/>
          </a:xfrm>
          <a:prstGeom prst="rect">
            <a:avLst/>
          </a:prstGeom>
          <a:noFill/>
          <a:ln>
            <a:noFill/>
          </a:ln>
        </p:spPr>
        <p:txBody>
          <a:bodyPr anchorCtr="0" anchor="t" bIns="91425" lIns="91425" spcFirstLastPara="1" rIns="91425" wrap="square" tIns="91425">
            <a:noAutofit/>
          </a:bodyPr>
          <a:lstStyle/>
          <a:p>
            <a:pPr indent="0" lvl="0" marL="139700" marR="0" rtl="0" algn="ctr">
              <a:lnSpc>
                <a:spcPct val="115000"/>
              </a:lnSpc>
              <a:spcBef>
                <a:spcPts val="0"/>
              </a:spcBef>
              <a:spcAft>
                <a:spcPts val="0"/>
              </a:spcAft>
              <a:buClr>
                <a:schemeClr val="dk1"/>
              </a:buClr>
              <a:buSzPts val="1400"/>
              <a:buFont typeface="Hind"/>
              <a:buNone/>
            </a:pPr>
            <a:r>
              <a:rPr b="1" i="0" lang="en" sz="1400" u="none" cap="none" strike="noStrike">
                <a:solidFill>
                  <a:schemeClr val="dk1"/>
                </a:solidFill>
                <a:latin typeface="Arial"/>
                <a:ea typeface="Arial"/>
                <a:cs typeface="Arial"/>
                <a:sym typeface="Arial"/>
              </a:rPr>
              <a:t>Hardware</a:t>
            </a:r>
            <a:endParaRPr/>
          </a:p>
          <a:p>
            <a:pPr indent="0" lvl="0" marL="139700" marR="0" rtl="0" algn="l">
              <a:lnSpc>
                <a:spcPct val="115000"/>
              </a:lnSpc>
              <a:spcBef>
                <a:spcPts val="0"/>
              </a:spcBef>
              <a:spcAft>
                <a:spcPts val="0"/>
              </a:spcAft>
              <a:buClr>
                <a:schemeClr val="dk1"/>
              </a:buClr>
              <a:buSzPts val="1400"/>
              <a:buFont typeface="Hind"/>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Select components</a:t>
            </a:r>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3D Model</a:t>
            </a:r>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PCB board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3" name="Shape 2463"/>
        <p:cNvGrpSpPr/>
        <p:nvPr/>
      </p:nvGrpSpPr>
      <p:grpSpPr>
        <a:xfrm>
          <a:off x="0" y="0"/>
          <a:ext cx="0" cy="0"/>
          <a:chOff x="0" y="0"/>
          <a:chExt cx="0" cy="0"/>
        </a:xfrm>
      </p:grpSpPr>
      <p:sp>
        <p:nvSpPr>
          <p:cNvPr id="2464" name="Google Shape;2464;p14"/>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Project Outline</a:t>
            </a:r>
            <a:endParaRPr/>
          </a:p>
        </p:txBody>
      </p:sp>
      <p:sp>
        <p:nvSpPr>
          <p:cNvPr id="2465" name="Google Shape;2465;p14"/>
          <p:cNvSpPr txBox="1"/>
          <p:nvPr>
            <p:ph idx="6" type="subTitle"/>
          </p:nvPr>
        </p:nvSpPr>
        <p:spPr>
          <a:xfrm>
            <a:off x="1116572" y="1849709"/>
            <a:ext cx="2590367" cy="477600"/>
          </a:xfrm>
          <a:prstGeom prst="rect">
            <a:avLst/>
          </a:prstGeom>
          <a:noFill/>
          <a:ln>
            <a:noFill/>
          </a:ln>
        </p:spPr>
        <p:txBody>
          <a:bodyPr anchorCtr="0" anchor="b" bIns="91425" lIns="91425" spcFirstLastPara="1" rIns="91425" wrap="square" tIns="91425">
            <a:noAutofit/>
          </a:bodyPr>
          <a:lstStyle/>
          <a:p>
            <a:pPr indent="-317500" lvl="0" marL="457200" rtl="0" algn="ctr">
              <a:lnSpc>
                <a:spcPct val="115000"/>
              </a:lnSpc>
              <a:spcBef>
                <a:spcPts val="0"/>
              </a:spcBef>
              <a:spcAft>
                <a:spcPts val="0"/>
              </a:spcAft>
              <a:buSzPts val="2400"/>
              <a:buFont typeface="Anton"/>
              <a:buNone/>
            </a:pPr>
            <a:r>
              <a:rPr lang="en"/>
              <a:t>Development</a:t>
            </a:r>
            <a:endParaRPr/>
          </a:p>
        </p:txBody>
      </p:sp>
      <p:sp>
        <p:nvSpPr>
          <p:cNvPr id="2466" name="Google Shape;2466;p14"/>
          <p:cNvSpPr txBox="1"/>
          <p:nvPr>
            <p:ph idx="9" type="title"/>
          </p:nvPr>
        </p:nvSpPr>
        <p:spPr>
          <a:xfrm>
            <a:off x="1965656" y="1136583"/>
            <a:ext cx="892200" cy="439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3</a:t>
            </a:r>
            <a:endParaRPr/>
          </a:p>
        </p:txBody>
      </p:sp>
      <p:sp>
        <p:nvSpPr>
          <p:cNvPr id="2467" name="Google Shape;2467;p14"/>
          <p:cNvSpPr txBox="1"/>
          <p:nvPr/>
        </p:nvSpPr>
        <p:spPr>
          <a:xfrm>
            <a:off x="6286144" y="1136583"/>
            <a:ext cx="892200" cy="439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Poppins"/>
              <a:buNone/>
            </a:pPr>
            <a:r>
              <a:rPr b="1" i="0" lang="en" sz="2400" u="none" cap="none" strike="noStrike">
                <a:solidFill>
                  <a:schemeClr val="lt1"/>
                </a:solidFill>
                <a:latin typeface="Poppins"/>
                <a:ea typeface="Poppins"/>
                <a:cs typeface="Poppins"/>
                <a:sym typeface="Poppins"/>
              </a:rPr>
              <a:t>4</a:t>
            </a:r>
            <a:endParaRPr b="1" i="0" sz="2400" u="none" cap="none" strike="noStrike">
              <a:solidFill>
                <a:schemeClr val="lt1"/>
              </a:solidFill>
              <a:latin typeface="Poppins"/>
              <a:ea typeface="Poppins"/>
              <a:cs typeface="Poppins"/>
              <a:sym typeface="Poppins"/>
            </a:endParaRPr>
          </a:p>
        </p:txBody>
      </p:sp>
      <p:sp>
        <p:nvSpPr>
          <p:cNvPr id="2468" name="Google Shape;2468;p14"/>
          <p:cNvSpPr txBox="1"/>
          <p:nvPr/>
        </p:nvSpPr>
        <p:spPr>
          <a:xfrm>
            <a:off x="4218710" y="1864301"/>
            <a:ext cx="4736975" cy="477600"/>
          </a:xfrm>
          <a:prstGeom prst="rect">
            <a:avLst/>
          </a:prstGeom>
          <a:noFill/>
          <a:ln>
            <a:noFill/>
          </a:ln>
        </p:spPr>
        <p:txBody>
          <a:bodyPr anchorCtr="0" anchor="b" bIns="91425" lIns="91425" spcFirstLastPara="1" rIns="91425" wrap="square" tIns="91425">
            <a:noAutofit/>
          </a:bodyPr>
          <a:lstStyle/>
          <a:p>
            <a:pPr indent="-317500" lvl="0" marL="457200" marR="0" rtl="0" algn="ctr">
              <a:lnSpc>
                <a:spcPct val="115000"/>
              </a:lnSpc>
              <a:spcBef>
                <a:spcPts val="0"/>
              </a:spcBef>
              <a:spcAft>
                <a:spcPts val="0"/>
              </a:spcAft>
              <a:buClr>
                <a:schemeClr val="dk1"/>
              </a:buClr>
              <a:buSzPts val="2400"/>
              <a:buFont typeface="Anton"/>
              <a:buNone/>
            </a:pPr>
            <a:r>
              <a:rPr b="1" i="0" lang="en" sz="2400" u="none" cap="none" strike="noStrike">
                <a:solidFill>
                  <a:schemeClr val="dk1"/>
                </a:solidFill>
                <a:latin typeface="Poppins"/>
                <a:ea typeface="Poppins"/>
                <a:cs typeface="Poppins"/>
                <a:sym typeface="Poppins"/>
              </a:rPr>
              <a:t>Testing &amp; Documentation</a:t>
            </a:r>
            <a:endParaRPr b="1" i="0" sz="2400" u="none" cap="none" strike="noStrike">
              <a:solidFill>
                <a:schemeClr val="dk1"/>
              </a:solidFill>
              <a:latin typeface="Poppins"/>
              <a:ea typeface="Poppins"/>
              <a:cs typeface="Poppins"/>
              <a:sym typeface="Poppins"/>
            </a:endParaRPr>
          </a:p>
        </p:txBody>
      </p:sp>
      <p:sp>
        <p:nvSpPr>
          <p:cNvPr id="2469" name="Google Shape;2469;p14"/>
          <p:cNvSpPr txBox="1"/>
          <p:nvPr>
            <p:ph idx="1" type="subTitle"/>
          </p:nvPr>
        </p:nvSpPr>
        <p:spPr>
          <a:xfrm>
            <a:off x="1004018" y="2408192"/>
            <a:ext cx="3290327" cy="2414989"/>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Arial"/>
              <a:buChar char="•"/>
            </a:pPr>
            <a:r>
              <a:rPr b="0" i="0" lang="en">
                <a:solidFill>
                  <a:schemeClr val="dk1"/>
                </a:solidFill>
                <a:latin typeface="Arial"/>
                <a:ea typeface="Arial"/>
                <a:cs typeface="Arial"/>
                <a:sym typeface="Arial"/>
              </a:rPr>
              <a:t>3D print the case </a:t>
            </a:r>
            <a:endParaRPr/>
          </a:p>
          <a:p>
            <a:pPr indent="-317500" lvl="0" marL="457200" rtl="0" algn="l">
              <a:lnSpc>
                <a:spcPct val="115000"/>
              </a:lnSpc>
              <a:spcBef>
                <a:spcPts val="0"/>
              </a:spcBef>
              <a:spcAft>
                <a:spcPts val="0"/>
              </a:spcAft>
              <a:buSzPts val="1400"/>
              <a:buFont typeface="Arial"/>
              <a:buChar char="•"/>
            </a:pPr>
            <a:r>
              <a:rPr lang="en">
                <a:solidFill>
                  <a:schemeClr val="dk1"/>
                </a:solidFill>
                <a:latin typeface="Arial"/>
                <a:ea typeface="Arial"/>
                <a:cs typeface="Arial"/>
                <a:sym typeface="Arial"/>
              </a:rPr>
              <a:t>Assemble the prototype</a:t>
            </a:r>
            <a:endParaRPr/>
          </a:p>
          <a:p>
            <a:pPr indent="-317500" lvl="0" marL="457200" rtl="0" algn="l">
              <a:lnSpc>
                <a:spcPct val="115000"/>
              </a:lnSpc>
              <a:spcBef>
                <a:spcPts val="0"/>
              </a:spcBef>
              <a:spcAft>
                <a:spcPts val="0"/>
              </a:spcAft>
              <a:buSzPts val="1400"/>
              <a:buFont typeface="Arial"/>
              <a:buChar char="•"/>
            </a:pPr>
            <a:r>
              <a:rPr b="0" i="0" lang="en">
                <a:solidFill>
                  <a:schemeClr val="dk1"/>
                </a:solidFill>
                <a:latin typeface="Arial"/>
                <a:ea typeface="Arial"/>
                <a:cs typeface="Arial"/>
                <a:sym typeface="Arial"/>
              </a:rPr>
              <a:t>Integrate hardware and software</a:t>
            </a:r>
            <a:endParaRPr/>
          </a:p>
        </p:txBody>
      </p:sp>
      <p:sp>
        <p:nvSpPr>
          <p:cNvPr id="2470" name="Google Shape;2470;p14"/>
          <p:cNvSpPr txBox="1"/>
          <p:nvPr/>
        </p:nvSpPr>
        <p:spPr>
          <a:xfrm>
            <a:off x="5243074" y="2408192"/>
            <a:ext cx="3290327" cy="2414989"/>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Test the prototype</a:t>
            </a:r>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Reliability and safety testing</a:t>
            </a:r>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Analyse result for reflection</a:t>
            </a:r>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Compile the results and reflection in a prototype report.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4" name="Shape 2474"/>
        <p:cNvGrpSpPr/>
        <p:nvPr/>
      </p:nvGrpSpPr>
      <p:grpSpPr>
        <a:xfrm>
          <a:off x="0" y="0"/>
          <a:ext cx="0" cy="0"/>
          <a:chOff x="0" y="0"/>
          <a:chExt cx="0" cy="0"/>
        </a:xfrm>
      </p:grpSpPr>
      <p:sp>
        <p:nvSpPr>
          <p:cNvPr id="2475" name="Google Shape;2475;p15"/>
          <p:cNvSpPr txBox="1"/>
          <p:nvPr>
            <p:ph type="title"/>
          </p:nvPr>
        </p:nvSpPr>
        <p:spPr>
          <a:xfrm>
            <a:off x="4063762" y="2309550"/>
            <a:ext cx="4030500" cy="1466996"/>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Role distribution</a:t>
            </a:r>
            <a:endParaRPr/>
          </a:p>
        </p:txBody>
      </p:sp>
      <p:sp>
        <p:nvSpPr>
          <p:cNvPr id="2476" name="Google Shape;2476;p15"/>
          <p:cNvSpPr txBox="1"/>
          <p:nvPr>
            <p:ph idx="2" type="title"/>
          </p:nvPr>
        </p:nvSpPr>
        <p:spPr>
          <a:xfrm>
            <a:off x="5548308" y="1494475"/>
            <a:ext cx="1061400" cy="719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04</a:t>
            </a:r>
            <a:endParaRPr/>
          </a:p>
        </p:txBody>
      </p:sp>
      <p:pic>
        <p:nvPicPr>
          <p:cNvPr id="2477" name="Google Shape;2477;p15"/>
          <p:cNvPicPr preferRelativeResize="0"/>
          <p:nvPr>
            <p:ph idx="3" type="pic"/>
          </p:nvPr>
        </p:nvPicPr>
        <p:blipFill rotWithShape="1">
          <a:blip r:embed="rId3">
            <a:alphaModFix/>
          </a:blip>
          <a:srcRect b="0" l="22886" r="22892" t="0"/>
          <a:stretch/>
        </p:blipFill>
        <p:spPr>
          <a:xfrm>
            <a:off x="958388" y="986850"/>
            <a:ext cx="2579101" cy="3169799"/>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pic>
      <p:grpSp>
        <p:nvGrpSpPr>
          <p:cNvPr id="2478" name="Google Shape;2478;p15"/>
          <p:cNvGrpSpPr/>
          <p:nvPr/>
        </p:nvGrpSpPr>
        <p:grpSpPr>
          <a:xfrm>
            <a:off x="5809975" y="1020650"/>
            <a:ext cx="538025" cy="157800"/>
            <a:chOff x="2575325" y="1348650"/>
            <a:chExt cx="538025" cy="157800"/>
          </a:xfrm>
        </p:grpSpPr>
        <p:sp>
          <p:nvSpPr>
            <p:cNvPr id="2479" name="Google Shape;2479;p1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1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1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5" name="Shape 2485"/>
        <p:cNvGrpSpPr/>
        <p:nvPr/>
      </p:nvGrpSpPr>
      <p:grpSpPr>
        <a:xfrm>
          <a:off x="0" y="0"/>
          <a:ext cx="0" cy="0"/>
          <a:chOff x="0" y="0"/>
          <a:chExt cx="0" cy="0"/>
        </a:xfrm>
      </p:grpSpPr>
      <p:grpSp>
        <p:nvGrpSpPr>
          <p:cNvPr id="2486" name="Google Shape;2486;g23999d90662_3_0"/>
          <p:cNvGrpSpPr/>
          <p:nvPr/>
        </p:nvGrpSpPr>
        <p:grpSpPr>
          <a:xfrm>
            <a:off x="779375" y="954975"/>
            <a:ext cx="2486817" cy="3711155"/>
            <a:chOff x="1118234" y="283725"/>
            <a:chExt cx="2090816" cy="4076400"/>
          </a:xfrm>
        </p:grpSpPr>
        <p:sp>
          <p:nvSpPr>
            <p:cNvPr id="2487" name="Google Shape;2487;g23999d90662_3_0"/>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g23999d90662_3_0"/>
            <p:cNvSpPr/>
            <p:nvPr/>
          </p:nvSpPr>
          <p:spPr>
            <a:xfrm>
              <a:off x="1118234" y="341749"/>
              <a:ext cx="2048100" cy="1515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g23999d90662_3_0"/>
            <p:cNvSpPr/>
            <p:nvPr/>
          </p:nvSpPr>
          <p:spPr>
            <a:xfrm>
              <a:off x="1233860" y="470587"/>
              <a:ext cx="1815000" cy="122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1D7E74"/>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1D7E74"/>
                  </a:solidFill>
                  <a:latin typeface="Roboto"/>
                  <a:ea typeface="Roboto"/>
                  <a:cs typeface="Roboto"/>
                  <a:sym typeface="Roboto"/>
                </a:rPr>
                <a:t>Action- oriented roles</a:t>
              </a:r>
              <a:endParaRPr b="1" i="0" sz="1500" u="none" cap="none" strike="noStrike">
                <a:solidFill>
                  <a:srgbClr val="1D7E74"/>
                </a:solidFill>
                <a:latin typeface="Roboto"/>
                <a:ea typeface="Roboto"/>
                <a:cs typeface="Roboto"/>
                <a:sym typeface="Roboto"/>
              </a:endParaRPr>
            </a:p>
          </p:txBody>
        </p:sp>
        <p:sp>
          <p:nvSpPr>
            <p:cNvPr id="2490" name="Google Shape;2490;g23999d90662_3_0"/>
            <p:cNvSpPr/>
            <p:nvPr/>
          </p:nvSpPr>
          <p:spPr>
            <a:xfrm rot="5400000">
              <a:off x="1938956" y="1912835"/>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g23999d90662_3_0"/>
            <p:cNvSpPr/>
            <p:nvPr/>
          </p:nvSpPr>
          <p:spPr>
            <a:xfrm>
              <a:off x="1118297" y="2321922"/>
              <a:ext cx="2030400" cy="1877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FFFFFF"/>
                </a:buClr>
                <a:buSzPts val="1600"/>
                <a:buFont typeface="Roboto"/>
                <a:buChar char="●"/>
              </a:pPr>
              <a:r>
                <a:rPr b="0" i="0" lang="en" sz="1600" u="none" cap="none" strike="noStrike">
                  <a:solidFill>
                    <a:srgbClr val="FFFFFF"/>
                  </a:solidFill>
                  <a:latin typeface="Roboto"/>
                  <a:ea typeface="Roboto"/>
                  <a:cs typeface="Roboto"/>
                  <a:sym typeface="Roboto"/>
                </a:rPr>
                <a:t>Project Manager</a:t>
              </a:r>
              <a:endParaRPr b="0" i="0" sz="2000" u="none" cap="none" strike="noStrike">
                <a:solidFill>
                  <a:srgbClr val="FFFFFF"/>
                </a:solidFill>
                <a:latin typeface="Roboto"/>
                <a:ea typeface="Roboto"/>
                <a:cs typeface="Roboto"/>
                <a:sym typeface="Roboto"/>
              </a:endParaRPr>
            </a:p>
          </p:txBody>
        </p:sp>
      </p:grpSp>
      <p:grpSp>
        <p:nvGrpSpPr>
          <p:cNvPr id="2492" name="Google Shape;2492;g23999d90662_3_0"/>
          <p:cNvGrpSpPr/>
          <p:nvPr/>
        </p:nvGrpSpPr>
        <p:grpSpPr>
          <a:xfrm>
            <a:off x="3328575" y="954975"/>
            <a:ext cx="2486836" cy="3711155"/>
            <a:chOff x="1118218" y="283725"/>
            <a:chExt cx="2090832" cy="4076400"/>
          </a:xfrm>
        </p:grpSpPr>
        <p:sp>
          <p:nvSpPr>
            <p:cNvPr id="2493" name="Google Shape;2493;g23999d90662_3_0"/>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g23999d90662_3_0"/>
            <p:cNvSpPr/>
            <p:nvPr/>
          </p:nvSpPr>
          <p:spPr>
            <a:xfrm>
              <a:off x="1118218" y="341749"/>
              <a:ext cx="2048100" cy="14913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g23999d90662_3_0"/>
            <p:cNvSpPr/>
            <p:nvPr/>
          </p:nvSpPr>
          <p:spPr>
            <a:xfrm>
              <a:off x="1256134" y="345834"/>
              <a:ext cx="1815000" cy="129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1D7E74"/>
                  </a:solidFill>
                  <a:latin typeface="Roboto"/>
                  <a:ea typeface="Roboto"/>
                  <a:cs typeface="Roboto"/>
                  <a:sym typeface="Roboto"/>
                </a:rPr>
                <a:t>Social-oriented roles</a:t>
              </a:r>
              <a:endParaRPr b="0" i="0" sz="1600" u="none" cap="none" strike="noStrike">
                <a:solidFill>
                  <a:srgbClr val="1D7E74"/>
                </a:solidFill>
                <a:latin typeface="Roboto Thin"/>
                <a:ea typeface="Roboto Thin"/>
                <a:cs typeface="Roboto Thin"/>
                <a:sym typeface="Roboto Thin"/>
              </a:endParaRPr>
            </a:p>
          </p:txBody>
        </p:sp>
        <p:sp>
          <p:nvSpPr>
            <p:cNvPr id="2496" name="Google Shape;2496;g23999d90662_3_0"/>
            <p:cNvSpPr/>
            <p:nvPr/>
          </p:nvSpPr>
          <p:spPr>
            <a:xfrm rot="5400000">
              <a:off x="1938956" y="1888532"/>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g23999d90662_3_0"/>
            <p:cNvSpPr/>
            <p:nvPr/>
          </p:nvSpPr>
          <p:spPr>
            <a:xfrm>
              <a:off x="1148423" y="2287981"/>
              <a:ext cx="2030400" cy="19374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FFFFFF"/>
                </a:buClr>
                <a:buSzPts val="1600"/>
                <a:buFont typeface="Roboto"/>
                <a:buChar char="●"/>
              </a:pPr>
              <a:r>
                <a:rPr b="0" i="0" lang="en" sz="1600" u="none" cap="none" strike="noStrike">
                  <a:solidFill>
                    <a:srgbClr val="FFFFFF"/>
                  </a:solidFill>
                  <a:latin typeface="Roboto"/>
                  <a:ea typeface="Roboto"/>
                  <a:cs typeface="Roboto"/>
                  <a:sym typeface="Roboto"/>
                </a:rPr>
                <a:t>Health and Safety</a:t>
              </a:r>
              <a:endParaRPr b="0" i="0" sz="1600" u="none" cap="none" strike="noStrike">
                <a:solidFill>
                  <a:srgbClr val="FFFFFF"/>
                </a:solidFill>
                <a:latin typeface="Roboto"/>
                <a:ea typeface="Roboto"/>
                <a:cs typeface="Roboto"/>
                <a:sym typeface="Roboto"/>
              </a:endParaRPr>
            </a:p>
            <a:p>
              <a:pPr indent="-330200" lvl="0" marL="457200" marR="0" rtl="0" algn="l">
                <a:lnSpc>
                  <a:spcPct val="115000"/>
                </a:lnSpc>
                <a:spcBef>
                  <a:spcPts val="0"/>
                </a:spcBef>
                <a:spcAft>
                  <a:spcPts val="0"/>
                </a:spcAft>
                <a:buClr>
                  <a:srgbClr val="FFFFFF"/>
                </a:buClr>
                <a:buSzPts val="1600"/>
                <a:buFont typeface="Roboto"/>
                <a:buChar char="●"/>
              </a:pPr>
              <a:r>
                <a:rPr b="0" i="0" lang="en" sz="1600" u="none" cap="none" strike="noStrike">
                  <a:solidFill>
                    <a:srgbClr val="FFFFFF"/>
                  </a:solidFill>
                  <a:latin typeface="Roboto"/>
                  <a:ea typeface="Roboto"/>
                  <a:cs typeface="Roboto"/>
                  <a:sym typeface="Roboto"/>
                </a:rPr>
                <a:t>Resource Investigator</a:t>
              </a:r>
              <a:endParaRPr b="0" i="0" sz="1600" u="none" cap="none" strike="noStrike">
                <a:solidFill>
                  <a:srgbClr val="FFFFFF"/>
                </a:solidFill>
                <a:latin typeface="Roboto"/>
                <a:ea typeface="Roboto"/>
                <a:cs typeface="Roboto"/>
                <a:sym typeface="Roboto"/>
              </a:endParaRPr>
            </a:p>
          </p:txBody>
        </p:sp>
      </p:grpSp>
      <p:grpSp>
        <p:nvGrpSpPr>
          <p:cNvPr id="2498" name="Google Shape;2498;g23999d90662_3_0"/>
          <p:cNvGrpSpPr/>
          <p:nvPr/>
        </p:nvGrpSpPr>
        <p:grpSpPr>
          <a:xfrm>
            <a:off x="5939025" y="954975"/>
            <a:ext cx="2436010" cy="3711155"/>
            <a:chOff x="1169804" y="283725"/>
            <a:chExt cx="2048100" cy="4076400"/>
          </a:xfrm>
        </p:grpSpPr>
        <p:sp>
          <p:nvSpPr>
            <p:cNvPr id="2499" name="Google Shape;2499;g23999d90662_3_0"/>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g23999d90662_3_0"/>
            <p:cNvSpPr/>
            <p:nvPr/>
          </p:nvSpPr>
          <p:spPr>
            <a:xfrm>
              <a:off x="1169804" y="345840"/>
              <a:ext cx="2048100" cy="15051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g23999d90662_3_0"/>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1D7E74"/>
                </a:solidFill>
                <a:latin typeface="Roboto Thin"/>
                <a:ea typeface="Roboto Thin"/>
                <a:cs typeface="Roboto Thin"/>
                <a:sym typeface="Roboto Thin"/>
              </a:endParaRPr>
            </a:p>
          </p:txBody>
        </p:sp>
        <p:sp>
          <p:nvSpPr>
            <p:cNvPr id="2502" name="Google Shape;2502;g23999d90662_3_0"/>
            <p:cNvSpPr/>
            <p:nvPr/>
          </p:nvSpPr>
          <p:spPr>
            <a:xfrm rot="5400000">
              <a:off x="1938956" y="1902345"/>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g23999d90662_3_0"/>
            <p:cNvSpPr/>
            <p:nvPr/>
          </p:nvSpPr>
          <p:spPr>
            <a:xfrm>
              <a:off x="1178653" y="2211008"/>
              <a:ext cx="2030400" cy="20466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FFFFFF"/>
                </a:buClr>
                <a:buSzPts val="1600"/>
                <a:buFont typeface="Roboto"/>
                <a:buChar char="●"/>
              </a:pPr>
              <a:r>
                <a:rPr b="0" i="0" lang="en" sz="1600" u="none" cap="none" strike="noStrike">
                  <a:solidFill>
                    <a:srgbClr val="FFFFFF"/>
                  </a:solidFill>
                  <a:latin typeface="Roboto"/>
                  <a:ea typeface="Roboto"/>
                  <a:cs typeface="Roboto"/>
                  <a:sym typeface="Roboto"/>
                </a:rPr>
                <a:t>Software Developer</a:t>
              </a:r>
              <a:endParaRPr b="0" i="0" sz="1600" u="none" cap="none" strike="noStrike">
                <a:solidFill>
                  <a:srgbClr val="FFFFFF"/>
                </a:solidFill>
                <a:latin typeface="Roboto"/>
                <a:ea typeface="Roboto"/>
                <a:cs typeface="Roboto"/>
                <a:sym typeface="Roboto"/>
              </a:endParaRPr>
            </a:p>
            <a:p>
              <a:pPr indent="-330200" lvl="0" marL="457200" marR="0" rtl="0" algn="l">
                <a:lnSpc>
                  <a:spcPct val="115000"/>
                </a:lnSpc>
                <a:spcBef>
                  <a:spcPts val="0"/>
                </a:spcBef>
                <a:spcAft>
                  <a:spcPts val="0"/>
                </a:spcAft>
                <a:buClr>
                  <a:srgbClr val="FFFFFF"/>
                </a:buClr>
                <a:buSzPts val="1600"/>
                <a:buFont typeface="Roboto"/>
                <a:buChar char="●"/>
              </a:pPr>
              <a:r>
                <a:rPr b="0" i="0" lang="en" sz="1600" u="none" cap="none" strike="noStrike">
                  <a:solidFill>
                    <a:srgbClr val="FFFFFF"/>
                  </a:solidFill>
                  <a:latin typeface="Roboto"/>
                  <a:ea typeface="Roboto"/>
                  <a:cs typeface="Roboto"/>
                  <a:sym typeface="Roboto"/>
                </a:rPr>
                <a:t>Hardware Developer</a:t>
              </a:r>
              <a:endParaRPr b="0" i="0" sz="1600" u="none" cap="none" strike="noStrike">
                <a:solidFill>
                  <a:srgbClr val="FFFFFF"/>
                </a:solidFill>
                <a:latin typeface="Roboto"/>
                <a:ea typeface="Roboto"/>
                <a:cs typeface="Roboto"/>
                <a:sym typeface="Roboto"/>
              </a:endParaRPr>
            </a:p>
            <a:p>
              <a:pPr indent="-330200" lvl="0" marL="457200" marR="0" rtl="0" algn="l">
                <a:lnSpc>
                  <a:spcPct val="115000"/>
                </a:lnSpc>
                <a:spcBef>
                  <a:spcPts val="0"/>
                </a:spcBef>
                <a:spcAft>
                  <a:spcPts val="0"/>
                </a:spcAft>
                <a:buClr>
                  <a:srgbClr val="FFFFFF"/>
                </a:buClr>
                <a:buSzPts val="1600"/>
                <a:buFont typeface="Roboto"/>
                <a:buChar char="●"/>
              </a:pPr>
              <a:r>
                <a:rPr b="0" i="0" lang="en" sz="1600" u="none" cap="none" strike="noStrike">
                  <a:solidFill>
                    <a:srgbClr val="FFFFFF"/>
                  </a:solidFill>
                  <a:latin typeface="Roboto"/>
                  <a:ea typeface="Roboto"/>
                  <a:cs typeface="Roboto"/>
                  <a:sym typeface="Roboto"/>
                </a:rPr>
                <a:t>Research Analyst</a:t>
              </a:r>
              <a:endParaRPr b="0" i="0" sz="1600" u="none" cap="none" strike="noStrike">
                <a:solidFill>
                  <a:srgbClr val="FFFFFF"/>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FFFFFF"/>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FFFFFF"/>
                </a:solidFill>
                <a:latin typeface="Roboto"/>
                <a:ea typeface="Roboto"/>
                <a:cs typeface="Roboto"/>
                <a:sym typeface="Roboto"/>
              </a:endParaRPr>
            </a:p>
          </p:txBody>
        </p:sp>
      </p:grpSp>
      <p:sp>
        <p:nvSpPr>
          <p:cNvPr id="2504" name="Google Shape;2504;g23999d90662_3_0"/>
          <p:cNvSpPr/>
          <p:nvPr/>
        </p:nvSpPr>
        <p:spPr>
          <a:xfrm>
            <a:off x="6047000" y="1175020"/>
            <a:ext cx="2158800" cy="111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1D7E74"/>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1D7E74"/>
                </a:solidFill>
                <a:latin typeface="Roboto"/>
                <a:ea typeface="Roboto"/>
                <a:cs typeface="Roboto"/>
                <a:sym typeface="Roboto"/>
              </a:rPr>
              <a:t>Thinking roles</a:t>
            </a:r>
            <a:endParaRPr b="1" i="0" sz="1600" u="none" cap="none" strike="noStrike">
              <a:solidFill>
                <a:srgbClr val="1D7E74"/>
              </a:solidFill>
              <a:latin typeface="Roboto"/>
              <a:ea typeface="Roboto"/>
              <a:cs typeface="Roboto"/>
              <a:sym typeface="Roboto"/>
            </a:endParaRPr>
          </a:p>
        </p:txBody>
      </p:sp>
      <p:sp>
        <p:nvSpPr>
          <p:cNvPr id="2505" name="Google Shape;2505;g23999d90662_3_0"/>
          <p:cNvSpPr txBox="1"/>
          <p:nvPr>
            <p:ph type="title"/>
          </p:nvPr>
        </p:nvSpPr>
        <p:spPr>
          <a:xfrm>
            <a:off x="719988" y="303400"/>
            <a:ext cx="7704000" cy="477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accent3"/>
                </a:solidFill>
              </a:rPr>
              <a:t>Role distribution</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9" name="Shape 2509"/>
        <p:cNvGrpSpPr/>
        <p:nvPr/>
      </p:nvGrpSpPr>
      <p:grpSpPr>
        <a:xfrm>
          <a:off x="0" y="0"/>
          <a:ext cx="0" cy="0"/>
          <a:chOff x="0" y="0"/>
          <a:chExt cx="0" cy="0"/>
        </a:xfrm>
      </p:grpSpPr>
      <p:sp>
        <p:nvSpPr>
          <p:cNvPr id="2510" name="Google Shape;2510;p16"/>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accent3"/>
                </a:solidFill>
              </a:rPr>
              <a:t>Role distribution</a:t>
            </a:r>
            <a:endParaRPr>
              <a:solidFill>
                <a:schemeClr val="dk1"/>
              </a:solidFill>
            </a:endParaRPr>
          </a:p>
        </p:txBody>
      </p:sp>
      <p:sp>
        <p:nvSpPr>
          <p:cNvPr id="2511" name="Google Shape;2511;p16"/>
          <p:cNvSpPr txBox="1"/>
          <p:nvPr>
            <p:ph idx="1" type="subTitle"/>
          </p:nvPr>
        </p:nvSpPr>
        <p:spPr>
          <a:xfrm>
            <a:off x="1031900" y="1948273"/>
            <a:ext cx="2130600" cy="56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en"/>
              <a:t>Project Manager</a:t>
            </a:r>
            <a:endParaRPr/>
          </a:p>
        </p:txBody>
      </p:sp>
      <p:sp>
        <p:nvSpPr>
          <p:cNvPr id="2512" name="Google Shape;2512;p16"/>
          <p:cNvSpPr txBox="1"/>
          <p:nvPr>
            <p:ph idx="2" type="subTitle"/>
          </p:nvPr>
        </p:nvSpPr>
        <p:spPr>
          <a:xfrm>
            <a:off x="3506695" y="1948273"/>
            <a:ext cx="2130600" cy="56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t>Resource Investigator</a:t>
            </a:r>
            <a:endParaRPr/>
          </a:p>
        </p:txBody>
      </p:sp>
      <p:sp>
        <p:nvSpPr>
          <p:cNvPr id="2513" name="Google Shape;2513;p16"/>
          <p:cNvSpPr txBox="1"/>
          <p:nvPr>
            <p:ph idx="3" type="subTitle"/>
          </p:nvPr>
        </p:nvSpPr>
        <p:spPr>
          <a:xfrm>
            <a:off x="5981490" y="1948273"/>
            <a:ext cx="2130600" cy="56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en"/>
              <a:t>Safety Engineer</a:t>
            </a:r>
            <a:endParaRPr/>
          </a:p>
        </p:txBody>
      </p:sp>
      <p:sp>
        <p:nvSpPr>
          <p:cNvPr id="2514" name="Google Shape;2514;p16"/>
          <p:cNvSpPr txBox="1"/>
          <p:nvPr>
            <p:ph idx="4" type="subTitle"/>
          </p:nvPr>
        </p:nvSpPr>
        <p:spPr>
          <a:xfrm>
            <a:off x="1031900" y="3405323"/>
            <a:ext cx="2130600" cy="56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en"/>
              <a:t>Hardware Developer</a:t>
            </a:r>
            <a:endParaRPr/>
          </a:p>
        </p:txBody>
      </p:sp>
      <p:sp>
        <p:nvSpPr>
          <p:cNvPr id="2515" name="Google Shape;2515;p16"/>
          <p:cNvSpPr txBox="1"/>
          <p:nvPr>
            <p:ph idx="5" type="subTitle"/>
          </p:nvPr>
        </p:nvSpPr>
        <p:spPr>
          <a:xfrm>
            <a:off x="3506695" y="3405323"/>
            <a:ext cx="2130600" cy="56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t>Software Developer</a:t>
            </a:r>
            <a:endParaRPr/>
          </a:p>
        </p:txBody>
      </p:sp>
      <p:sp>
        <p:nvSpPr>
          <p:cNvPr id="2516" name="Google Shape;2516;p16"/>
          <p:cNvSpPr txBox="1"/>
          <p:nvPr>
            <p:ph idx="6" type="subTitle"/>
          </p:nvPr>
        </p:nvSpPr>
        <p:spPr>
          <a:xfrm>
            <a:off x="5981490" y="3405323"/>
            <a:ext cx="2130600" cy="56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en"/>
              <a:t>Research Analyst</a:t>
            </a:r>
            <a:endParaRPr/>
          </a:p>
        </p:txBody>
      </p:sp>
      <p:sp>
        <p:nvSpPr>
          <p:cNvPr id="2517" name="Google Shape;2517;p16"/>
          <p:cNvSpPr txBox="1"/>
          <p:nvPr>
            <p:ph idx="7" type="subTitle"/>
          </p:nvPr>
        </p:nvSpPr>
        <p:spPr>
          <a:xfrm>
            <a:off x="631902" y="1639450"/>
            <a:ext cx="2530598" cy="477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2400"/>
              <a:buNone/>
            </a:pPr>
            <a:r>
              <a:rPr lang="en"/>
              <a:t>Yichen Zhang</a:t>
            </a:r>
            <a:endParaRPr/>
          </a:p>
        </p:txBody>
      </p:sp>
      <p:sp>
        <p:nvSpPr>
          <p:cNvPr id="2518" name="Google Shape;2518;p16"/>
          <p:cNvSpPr txBox="1"/>
          <p:nvPr>
            <p:ph idx="8" type="subTitle"/>
          </p:nvPr>
        </p:nvSpPr>
        <p:spPr>
          <a:xfrm>
            <a:off x="3236457" y="1639450"/>
            <a:ext cx="2671076" cy="477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2400"/>
              <a:buNone/>
            </a:pPr>
            <a:r>
              <a:rPr lang="en"/>
              <a:t>Wan Zaqeem</a:t>
            </a:r>
            <a:endParaRPr/>
          </a:p>
        </p:txBody>
      </p:sp>
      <p:sp>
        <p:nvSpPr>
          <p:cNvPr id="2519" name="Google Shape;2519;p16"/>
          <p:cNvSpPr txBox="1"/>
          <p:nvPr>
            <p:ph idx="9" type="subTitle"/>
          </p:nvPr>
        </p:nvSpPr>
        <p:spPr>
          <a:xfrm>
            <a:off x="5981513" y="1639450"/>
            <a:ext cx="2130600" cy="477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2400"/>
              <a:buNone/>
            </a:pPr>
            <a:r>
              <a:rPr lang="en"/>
              <a:t>Siraj Salih</a:t>
            </a:r>
            <a:endParaRPr/>
          </a:p>
        </p:txBody>
      </p:sp>
      <p:sp>
        <p:nvSpPr>
          <p:cNvPr id="2520" name="Google Shape;2520;p16"/>
          <p:cNvSpPr txBox="1"/>
          <p:nvPr>
            <p:ph idx="13" type="subTitle"/>
          </p:nvPr>
        </p:nvSpPr>
        <p:spPr>
          <a:xfrm>
            <a:off x="566099" y="3091847"/>
            <a:ext cx="2768490" cy="477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2400"/>
              <a:buNone/>
            </a:pPr>
            <a:r>
              <a:rPr lang="en"/>
              <a:t>Dheeraj Polanki</a:t>
            </a:r>
            <a:endParaRPr/>
          </a:p>
        </p:txBody>
      </p:sp>
      <p:sp>
        <p:nvSpPr>
          <p:cNvPr id="2521" name="Google Shape;2521;p16"/>
          <p:cNvSpPr txBox="1"/>
          <p:nvPr>
            <p:ph idx="14" type="subTitle"/>
          </p:nvPr>
        </p:nvSpPr>
        <p:spPr>
          <a:xfrm>
            <a:off x="3506700" y="3091847"/>
            <a:ext cx="2130600" cy="477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2400"/>
              <a:buNone/>
            </a:pPr>
            <a:r>
              <a:rPr lang="en"/>
              <a:t>Kevin Wang</a:t>
            </a:r>
            <a:endParaRPr/>
          </a:p>
        </p:txBody>
      </p:sp>
      <p:sp>
        <p:nvSpPr>
          <p:cNvPr id="2522" name="Google Shape;2522;p16"/>
          <p:cNvSpPr txBox="1"/>
          <p:nvPr>
            <p:ph idx="15" type="subTitle"/>
          </p:nvPr>
        </p:nvSpPr>
        <p:spPr>
          <a:xfrm>
            <a:off x="5981513" y="3091847"/>
            <a:ext cx="2130600" cy="477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2400"/>
              <a:buNone/>
            </a:pPr>
            <a:r>
              <a:rPr lang="en"/>
              <a:t>Isaac Omar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graphicFrame>
        <p:nvGraphicFramePr>
          <p:cNvPr id="2527" name="Google Shape;2527;p18"/>
          <p:cNvGraphicFramePr/>
          <p:nvPr/>
        </p:nvGraphicFramePr>
        <p:xfrm>
          <a:off x="698728" y="385989"/>
          <a:ext cx="3000000" cy="3000000"/>
        </p:xfrm>
        <a:graphic>
          <a:graphicData uri="http://schemas.openxmlformats.org/drawingml/2006/table">
            <a:tbl>
              <a:tblPr>
                <a:noFill/>
                <a:tableStyleId>{D75CF9C8-7259-438D-93DF-0DBF04ED4B04}</a:tableStyleId>
              </a:tblPr>
              <a:tblGrid>
                <a:gridCol w="1797850"/>
                <a:gridCol w="3440300"/>
                <a:gridCol w="2619075"/>
              </a:tblGrid>
              <a:tr h="4092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Roles</a:t>
                      </a:r>
                      <a:endParaRPr b="1"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Job Description</a:t>
                      </a:r>
                      <a:endParaRPr b="1"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Justification</a:t>
                      </a:r>
                      <a:endParaRPr b="1"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10430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Project Manager</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
                        <a:t>(Yichen Zhang)</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317500" lvl="0" marL="457200" marR="0" rtl="0" algn="l">
                        <a:lnSpc>
                          <a:spcPct val="100000"/>
                        </a:lnSpc>
                        <a:spcBef>
                          <a:spcPts val="0"/>
                        </a:spcBef>
                        <a:spcAft>
                          <a:spcPts val="0"/>
                        </a:spcAft>
                        <a:buClr>
                          <a:srgbClr val="000000"/>
                        </a:buClr>
                        <a:buSzPts val="1400"/>
                        <a:buFont typeface="Arial"/>
                        <a:buChar char="●"/>
                      </a:pPr>
                      <a:r>
                        <a:rPr lang="en"/>
                        <a:t>Defining project objectives</a:t>
                      </a:r>
                      <a:endParaRPr/>
                    </a:p>
                    <a:p>
                      <a:pPr indent="-317500" lvl="0" marL="457200" marR="0" rtl="0" algn="l">
                        <a:lnSpc>
                          <a:spcPct val="100000"/>
                        </a:lnSpc>
                        <a:spcBef>
                          <a:spcPts val="0"/>
                        </a:spcBef>
                        <a:spcAft>
                          <a:spcPts val="0"/>
                        </a:spcAft>
                        <a:buClr>
                          <a:srgbClr val="000000"/>
                        </a:buClr>
                        <a:buSzPts val="1400"/>
                        <a:buFont typeface="Arial"/>
                        <a:buChar char="●"/>
                      </a:pPr>
                      <a:r>
                        <a:rPr lang="en"/>
                        <a:t>Developing a project plan</a:t>
                      </a:r>
                      <a:endParaRPr/>
                    </a:p>
                    <a:p>
                      <a:pPr indent="-317500" lvl="0" marL="457200" marR="0" rtl="0" algn="l">
                        <a:lnSpc>
                          <a:spcPct val="100000"/>
                        </a:lnSpc>
                        <a:spcBef>
                          <a:spcPts val="0"/>
                        </a:spcBef>
                        <a:spcAft>
                          <a:spcPts val="0"/>
                        </a:spcAft>
                        <a:buClr>
                          <a:srgbClr val="000000"/>
                        </a:buClr>
                        <a:buSzPts val="1400"/>
                        <a:buFont typeface="Arial"/>
                        <a:buChar char="●"/>
                      </a:pPr>
                      <a:r>
                        <a:rPr lang="en"/>
                        <a:t>Managing resources</a:t>
                      </a:r>
                      <a:endParaRPr/>
                    </a:p>
                    <a:p>
                      <a:pPr indent="-317500" lvl="0" marL="457200" marR="0" rtl="0" algn="l">
                        <a:lnSpc>
                          <a:spcPct val="100000"/>
                        </a:lnSpc>
                        <a:spcBef>
                          <a:spcPts val="0"/>
                        </a:spcBef>
                        <a:spcAft>
                          <a:spcPts val="0"/>
                        </a:spcAft>
                        <a:buClr>
                          <a:srgbClr val="000000"/>
                        </a:buClr>
                        <a:buSzPts val="1400"/>
                        <a:buFont typeface="Arial"/>
                        <a:buChar char="●"/>
                      </a:pPr>
                      <a:r>
                        <a:rPr lang="en"/>
                        <a:t>Monitoring progress</a:t>
                      </a:r>
                      <a:endParaRPr/>
                    </a:p>
                    <a:p>
                      <a:pPr indent="0" lvl="0" marL="0" marR="0" rtl="0" algn="l">
                        <a:lnSpc>
                          <a:spcPct val="100000"/>
                        </a:lnSpc>
                        <a:spcBef>
                          <a:spcPts val="0"/>
                        </a:spcBef>
                        <a:spcAft>
                          <a:spcPts val="0"/>
                        </a:spcAft>
                        <a:buNone/>
                      </a:pPr>
                      <a:r>
                        <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317500" lvl="0" marL="457200" marR="0" rtl="0" algn="l">
                        <a:lnSpc>
                          <a:spcPct val="100000"/>
                        </a:lnSpc>
                        <a:spcBef>
                          <a:spcPts val="0"/>
                        </a:spcBef>
                        <a:spcAft>
                          <a:spcPts val="0"/>
                        </a:spcAft>
                        <a:buSzPts val="1400"/>
                        <a:buChar char="●"/>
                      </a:pPr>
                      <a:r>
                        <a:rPr lang="en"/>
                        <a:t>Rich experience being a team leader.</a:t>
                      </a:r>
                      <a:endParaRPr/>
                    </a:p>
                    <a:p>
                      <a:pPr indent="-317500" lvl="0" marL="457200" marR="0" rtl="0" algn="l">
                        <a:lnSpc>
                          <a:spcPct val="100000"/>
                        </a:lnSpc>
                        <a:spcBef>
                          <a:spcPts val="0"/>
                        </a:spcBef>
                        <a:spcAft>
                          <a:spcPts val="0"/>
                        </a:spcAft>
                        <a:buSzPts val="1400"/>
                        <a:buChar char="●"/>
                      </a:pPr>
                      <a:r>
                        <a:rPr lang="en"/>
                        <a:t>Excellent leadership and time management skills</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14316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Resource Investigator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 sz="1400" u="none" cap="none" strike="noStrike"/>
                        <a:t>(Wan Zaqeem</a:t>
                      </a:r>
                      <a:r>
                        <a:rPr lang="en"/>
                        <a:t>)</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317500" lvl="0" marL="457200" marR="0" rtl="0" algn="l">
                        <a:lnSpc>
                          <a:spcPct val="100000"/>
                        </a:lnSpc>
                        <a:spcBef>
                          <a:spcPts val="0"/>
                        </a:spcBef>
                        <a:spcAft>
                          <a:spcPts val="0"/>
                        </a:spcAft>
                        <a:buSzPts val="1400"/>
                        <a:buChar char="●"/>
                      </a:pPr>
                      <a:r>
                        <a:rPr lang="en"/>
                        <a:t>Identify potential resources</a:t>
                      </a:r>
                      <a:endParaRPr/>
                    </a:p>
                    <a:p>
                      <a:pPr indent="-317500" lvl="0" marL="457200" marR="0" rtl="0" algn="l">
                        <a:lnSpc>
                          <a:spcPct val="100000"/>
                        </a:lnSpc>
                        <a:spcBef>
                          <a:spcPts val="0"/>
                        </a:spcBef>
                        <a:spcAft>
                          <a:spcPts val="0"/>
                        </a:spcAft>
                        <a:buSzPts val="1400"/>
                        <a:buChar char="●"/>
                      </a:pPr>
                      <a:r>
                        <a:rPr lang="en"/>
                        <a:t>Identify potential </a:t>
                      </a:r>
                      <a:r>
                        <a:rPr lang="en"/>
                        <a:t>organizations that can sponsor.</a:t>
                      </a:r>
                      <a:endParaRPr/>
                    </a:p>
                    <a:p>
                      <a:pPr indent="-317500" lvl="0" marL="457200" marR="0" rtl="0" algn="l">
                        <a:lnSpc>
                          <a:spcPct val="100000"/>
                        </a:lnSpc>
                        <a:spcBef>
                          <a:spcPts val="0"/>
                        </a:spcBef>
                        <a:spcAft>
                          <a:spcPts val="0"/>
                        </a:spcAft>
                        <a:buSzPts val="1400"/>
                        <a:buChar char="●"/>
                      </a:pPr>
                      <a:r>
                        <a:rPr lang="en"/>
                        <a:t>Create and maintain relationships with sponsors and resource providers</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317500" lvl="0" marL="457200" marR="0" rtl="0" algn="l">
                        <a:lnSpc>
                          <a:spcPct val="100000"/>
                        </a:lnSpc>
                        <a:spcBef>
                          <a:spcPts val="0"/>
                        </a:spcBef>
                        <a:spcAft>
                          <a:spcPts val="0"/>
                        </a:spcAft>
                        <a:buSzPts val="1400"/>
                        <a:buChar char="●"/>
                      </a:pPr>
                      <a:r>
                        <a:rPr lang="en"/>
                        <a:t>E</a:t>
                      </a:r>
                      <a:r>
                        <a:rPr lang="en"/>
                        <a:t>xpert in doing research and analytical thinking with excellent communication skills. </a:t>
                      </a:r>
                      <a:endParaRPr/>
                    </a:p>
                    <a:p>
                      <a:pPr indent="-317500" lvl="0" marL="457200" marR="0" rtl="0" algn="l">
                        <a:lnSpc>
                          <a:spcPct val="100000"/>
                        </a:lnSpc>
                        <a:spcBef>
                          <a:spcPts val="0"/>
                        </a:spcBef>
                        <a:spcAft>
                          <a:spcPts val="0"/>
                        </a:spcAft>
                        <a:buSzPts val="1400"/>
                        <a:buChar char="●"/>
                      </a:pPr>
                      <a:r>
                        <a:rPr lang="en"/>
                        <a:t>Able to reach out to potential partners or collaborators.</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7970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Software Developer</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 sz="1400" u="none" cap="none" strike="noStrike"/>
                        <a:t>(</a:t>
                      </a:r>
                      <a:r>
                        <a:rPr lang="en"/>
                        <a:t>Kevin Wang</a:t>
                      </a:r>
                      <a:r>
                        <a:rPr lang="en" sz="1400" u="none" cap="none" strike="noStrike"/>
                        <a:t>)</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317500" lvl="0" marL="457200" marR="0" rtl="0" algn="l">
                        <a:lnSpc>
                          <a:spcPct val="100000"/>
                        </a:lnSpc>
                        <a:spcBef>
                          <a:spcPts val="0"/>
                        </a:spcBef>
                        <a:spcAft>
                          <a:spcPts val="0"/>
                        </a:spcAft>
                        <a:buClr>
                          <a:srgbClr val="000000"/>
                        </a:buClr>
                        <a:buSzPts val="1400"/>
                        <a:buFont typeface="Arial"/>
                        <a:buChar char="●"/>
                      </a:pPr>
                      <a:r>
                        <a:rPr lang="en"/>
                        <a:t>Design and develop software</a:t>
                      </a:r>
                      <a:endParaRPr/>
                    </a:p>
                    <a:p>
                      <a:pPr indent="-317500" lvl="0" marL="457200" marR="0" rtl="0" algn="l">
                        <a:lnSpc>
                          <a:spcPct val="100000"/>
                        </a:lnSpc>
                        <a:spcBef>
                          <a:spcPts val="0"/>
                        </a:spcBef>
                        <a:spcAft>
                          <a:spcPts val="0"/>
                        </a:spcAft>
                        <a:buClr>
                          <a:srgbClr val="000000"/>
                        </a:buClr>
                        <a:buSzPts val="1400"/>
                        <a:buFont typeface="Arial"/>
                        <a:buChar char="●"/>
                      </a:pPr>
                      <a:r>
                        <a:rPr lang="en"/>
                        <a:t>Analyze and improve software performance</a:t>
                      </a:r>
                      <a:endParaRPr/>
                    </a:p>
                    <a:p>
                      <a:pPr indent="0" lvl="0" marL="457200" marR="0" rtl="0" algn="l">
                        <a:lnSpc>
                          <a:spcPct val="100000"/>
                        </a:lnSpc>
                        <a:spcBef>
                          <a:spcPts val="0"/>
                        </a:spcBef>
                        <a:spcAft>
                          <a:spcPts val="0"/>
                        </a:spcAft>
                        <a:buNone/>
                      </a:pPr>
                      <a:r>
                        <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317500" lvl="0" marL="457200" marR="0" rtl="0" algn="l">
                        <a:lnSpc>
                          <a:spcPct val="100000"/>
                        </a:lnSpc>
                        <a:spcBef>
                          <a:spcPts val="0"/>
                        </a:spcBef>
                        <a:spcAft>
                          <a:spcPts val="0"/>
                        </a:spcAft>
                        <a:buSzPts val="1400"/>
                        <a:buChar char="●"/>
                      </a:pPr>
                      <a:r>
                        <a:rPr lang="en"/>
                        <a:t>Specialise in  audio processing algorithms</a:t>
                      </a:r>
                      <a:endParaRPr/>
                    </a:p>
                    <a:p>
                      <a:pPr indent="-317500" lvl="0" marL="457200" marR="0" rtl="0" algn="l">
                        <a:lnSpc>
                          <a:spcPct val="100000"/>
                        </a:lnSpc>
                        <a:spcBef>
                          <a:spcPts val="0"/>
                        </a:spcBef>
                        <a:spcAft>
                          <a:spcPts val="0"/>
                        </a:spcAft>
                        <a:buSzPts val="1400"/>
                        <a:buChar char="●"/>
                      </a:pPr>
                      <a:r>
                        <a:rPr lang="en"/>
                        <a:t>Familiar with user interface design</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0" name="Shape 2340"/>
        <p:cNvGrpSpPr/>
        <p:nvPr/>
      </p:nvGrpSpPr>
      <p:grpSpPr>
        <a:xfrm>
          <a:off x="0" y="0"/>
          <a:ext cx="0" cy="0"/>
          <a:chOff x="0" y="0"/>
          <a:chExt cx="0" cy="0"/>
        </a:xfrm>
      </p:grpSpPr>
      <p:pic>
        <p:nvPicPr>
          <p:cNvPr id="2341" name="Google Shape;2341;p2"/>
          <p:cNvPicPr preferRelativeResize="0"/>
          <p:nvPr/>
        </p:nvPicPr>
        <p:blipFill rotWithShape="1">
          <a:blip r:embed="rId3">
            <a:alphaModFix/>
          </a:blip>
          <a:srcRect b="0" l="0" r="0" t="0"/>
          <a:stretch/>
        </p:blipFill>
        <p:spPr>
          <a:xfrm>
            <a:off x="286140" y="477576"/>
            <a:ext cx="8571719" cy="3718882"/>
          </a:xfrm>
          <a:prstGeom prst="rect">
            <a:avLst/>
          </a:prstGeom>
          <a:noFill/>
          <a:ln>
            <a:noFill/>
          </a:ln>
        </p:spPr>
      </p:pic>
      <p:sp>
        <p:nvSpPr>
          <p:cNvPr id="2342" name="Google Shape;2342;p2"/>
          <p:cNvSpPr txBox="1"/>
          <p:nvPr/>
        </p:nvSpPr>
        <p:spPr>
          <a:xfrm>
            <a:off x="6233425" y="4055725"/>
            <a:ext cx="203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oppins SemiBold"/>
                <a:ea typeface="Poppins SemiBold"/>
                <a:cs typeface="Poppins SemiBold"/>
                <a:sym typeface="Poppins SemiBold"/>
              </a:rPr>
              <a:t>(Yichen Zhang)</a:t>
            </a:r>
            <a:endParaRPr>
              <a:latin typeface="Poppins SemiBold"/>
              <a:ea typeface="Poppins SemiBold"/>
              <a:cs typeface="Poppins SemiBold"/>
              <a:sym typeface="Poppins SemiBold"/>
            </a:endParaRPr>
          </a:p>
        </p:txBody>
      </p:sp>
      <p:sp>
        <p:nvSpPr>
          <p:cNvPr id="2343" name="Google Shape;2343;p2"/>
          <p:cNvSpPr txBox="1"/>
          <p:nvPr/>
        </p:nvSpPr>
        <p:spPr>
          <a:xfrm>
            <a:off x="719075" y="2371650"/>
            <a:ext cx="203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oppins SemiBold"/>
                <a:ea typeface="Poppins SemiBold"/>
                <a:cs typeface="Poppins SemiBold"/>
                <a:sym typeface="Poppins SemiBold"/>
              </a:rPr>
              <a:t>(Kevin Wang)</a:t>
            </a:r>
            <a:endParaRPr>
              <a:latin typeface="Poppins SemiBold"/>
              <a:ea typeface="Poppins SemiBold"/>
              <a:cs typeface="Poppins SemiBold"/>
              <a:sym typeface="Poppins SemiBold"/>
            </a:endParaRPr>
          </a:p>
        </p:txBody>
      </p:sp>
      <p:sp>
        <p:nvSpPr>
          <p:cNvPr id="2344" name="Google Shape;2344;p2"/>
          <p:cNvSpPr txBox="1"/>
          <p:nvPr/>
        </p:nvSpPr>
        <p:spPr>
          <a:xfrm>
            <a:off x="3302250" y="2371650"/>
            <a:ext cx="203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oppins SemiBold"/>
                <a:ea typeface="Poppins SemiBold"/>
                <a:cs typeface="Poppins SemiBold"/>
                <a:sym typeface="Poppins SemiBold"/>
              </a:rPr>
              <a:t>(Siraj Salih)</a:t>
            </a:r>
            <a:endParaRPr>
              <a:latin typeface="Poppins SemiBold"/>
              <a:ea typeface="Poppins SemiBold"/>
              <a:cs typeface="Poppins SemiBold"/>
              <a:sym typeface="Poppins SemiBold"/>
            </a:endParaRPr>
          </a:p>
        </p:txBody>
      </p:sp>
      <p:sp>
        <p:nvSpPr>
          <p:cNvPr id="2345" name="Google Shape;2345;p2"/>
          <p:cNvSpPr txBox="1"/>
          <p:nvPr/>
        </p:nvSpPr>
        <p:spPr>
          <a:xfrm>
            <a:off x="6233425" y="2371650"/>
            <a:ext cx="203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oppins SemiBold"/>
                <a:ea typeface="Poppins SemiBold"/>
                <a:cs typeface="Poppins SemiBold"/>
                <a:sym typeface="Poppins SemiBold"/>
              </a:rPr>
              <a:t>(Your name)</a:t>
            </a:r>
            <a:endParaRPr>
              <a:latin typeface="Poppins SemiBold"/>
              <a:ea typeface="Poppins SemiBold"/>
              <a:cs typeface="Poppins SemiBold"/>
              <a:sym typeface="Poppins SemiBold"/>
            </a:endParaRPr>
          </a:p>
        </p:txBody>
      </p:sp>
      <p:sp>
        <p:nvSpPr>
          <p:cNvPr id="2346" name="Google Shape;2346;p2"/>
          <p:cNvSpPr txBox="1"/>
          <p:nvPr/>
        </p:nvSpPr>
        <p:spPr>
          <a:xfrm>
            <a:off x="719075" y="4055725"/>
            <a:ext cx="203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oppins SemiBold"/>
                <a:ea typeface="Poppins SemiBold"/>
                <a:cs typeface="Poppins SemiBold"/>
                <a:sym typeface="Poppins SemiBold"/>
              </a:rPr>
              <a:t>(Dheeraj Polanki)</a:t>
            </a:r>
            <a:endParaRPr>
              <a:latin typeface="Poppins SemiBold"/>
              <a:ea typeface="Poppins SemiBold"/>
              <a:cs typeface="Poppins SemiBold"/>
              <a:sym typeface="Poppins SemiBold"/>
            </a:endParaRPr>
          </a:p>
        </p:txBody>
      </p:sp>
      <p:sp>
        <p:nvSpPr>
          <p:cNvPr id="2347" name="Google Shape;2347;p2"/>
          <p:cNvSpPr txBox="1"/>
          <p:nvPr/>
        </p:nvSpPr>
        <p:spPr>
          <a:xfrm>
            <a:off x="3377725" y="3996750"/>
            <a:ext cx="203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oppins SemiBold"/>
                <a:ea typeface="Poppins SemiBold"/>
                <a:cs typeface="Poppins SemiBold"/>
                <a:sym typeface="Poppins SemiBold"/>
              </a:rPr>
              <a:t>(Wan Zaqeem)</a:t>
            </a:r>
            <a:endParaRPr>
              <a:latin typeface="Poppins SemiBold"/>
              <a:ea typeface="Poppins SemiBold"/>
              <a:cs typeface="Poppins SemiBold"/>
              <a:sym typeface="Poppins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1" name="Shape 2531"/>
        <p:cNvGrpSpPr/>
        <p:nvPr/>
      </p:nvGrpSpPr>
      <p:grpSpPr>
        <a:xfrm>
          <a:off x="0" y="0"/>
          <a:ext cx="0" cy="0"/>
          <a:chOff x="0" y="0"/>
          <a:chExt cx="0" cy="0"/>
        </a:xfrm>
      </p:grpSpPr>
      <p:graphicFrame>
        <p:nvGraphicFramePr>
          <p:cNvPr id="2532" name="Google Shape;2532;p19"/>
          <p:cNvGraphicFramePr/>
          <p:nvPr/>
        </p:nvGraphicFramePr>
        <p:xfrm>
          <a:off x="636335" y="434187"/>
          <a:ext cx="3000000" cy="3000000"/>
        </p:xfrm>
        <a:graphic>
          <a:graphicData uri="http://schemas.openxmlformats.org/drawingml/2006/table">
            <a:tbl>
              <a:tblPr>
                <a:noFill/>
                <a:tableStyleId>{D75CF9C8-7259-438D-93DF-0DBF04ED4B04}</a:tableStyleId>
              </a:tblPr>
              <a:tblGrid>
                <a:gridCol w="2236075"/>
                <a:gridCol w="3237450"/>
                <a:gridCol w="2736775"/>
              </a:tblGrid>
              <a:tr h="2123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Roles</a:t>
                      </a:r>
                      <a:endParaRPr b="1"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Job </a:t>
                      </a:r>
                      <a:r>
                        <a:rPr b="1" lang="en"/>
                        <a:t>Description</a:t>
                      </a:r>
                      <a:endParaRPr b="1"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Justification</a:t>
                      </a:r>
                      <a:endParaRPr b="1"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100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Hardware Developer</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
                        <a:t>(Dheeraj Polanki)</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317500" lvl="0" marL="457200" marR="0" rtl="0" algn="l">
                        <a:lnSpc>
                          <a:spcPct val="100000"/>
                        </a:lnSpc>
                        <a:spcBef>
                          <a:spcPts val="0"/>
                        </a:spcBef>
                        <a:spcAft>
                          <a:spcPts val="0"/>
                        </a:spcAft>
                        <a:buClr>
                          <a:srgbClr val="000000"/>
                        </a:buClr>
                        <a:buSzPts val="1400"/>
                        <a:buFont typeface="Arial"/>
                        <a:buChar char="●"/>
                      </a:pPr>
                      <a:r>
                        <a:rPr lang="en"/>
                        <a:t>Create and review hardware schematics and layout designs</a:t>
                      </a:r>
                      <a:endParaRPr/>
                    </a:p>
                    <a:p>
                      <a:pPr indent="-317500" lvl="0" marL="457200" marR="0" rtl="0" algn="l">
                        <a:lnSpc>
                          <a:spcPct val="100000"/>
                        </a:lnSpc>
                        <a:spcBef>
                          <a:spcPts val="0"/>
                        </a:spcBef>
                        <a:spcAft>
                          <a:spcPts val="0"/>
                        </a:spcAft>
                        <a:buSzPts val="1400"/>
                        <a:buChar char="●"/>
                      </a:pPr>
                      <a:r>
                        <a:rPr lang="en"/>
                        <a:t>Design and develop hardware solutions</a:t>
                      </a:r>
                      <a:endParaRPr/>
                    </a:p>
                    <a:p>
                      <a:pPr indent="-317500" lvl="0" marL="457200" marR="0" rtl="0" algn="l">
                        <a:lnSpc>
                          <a:spcPct val="100000"/>
                        </a:lnSpc>
                        <a:spcBef>
                          <a:spcPts val="0"/>
                        </a:spcBef>
                        <a:spcAft>
                          <a:spcPts val="0"/>
                        </a:spcAft>
                        <a:buSzPts val="1400"/>
                        <a:buChar char="●"/>
                      </a:pPr>
                      <a:r>
                        <a:rPr lang="en"/>
                        <a:t>Prototype, test, and validate hardware designs</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317500" lvl="0" marL="457200" rtl="0" algn="l">
                        <a:spcBef>
                          <a:spcPts val="0"/>
                        </a:spcBef>
                        <a:spcAft>
                          <a:spcPts val="0"/>
                        </a:spcAft>
                        <a:buSzPts val="1400"/>
                        <a:buChar char="●"/>
                      </a:pPr>
                      <a:r>
                        <a:rPr lang="en"/>
                        <a:t>Strong </a:t>
                      </a:r>
                      <a:r>
                        <a:rPr lang="en"/>
                        <a:t>understanding of VHDL and familiar with Vivado</a:t>
                      </a:r>
                      <a:endParaRPr/>
                    </a:p>
                    <a:p>
                      <a:pPr indent="-317500" lvl="0" marL="457200" rtl="0" algn="l">
                        <a:spcBef>
                          <a:spcPts val="0"/>
                        </a:spcBef>
                        <a:spcAft>
                          <a:spcPts val="0"/>
                        </a:spcAft>
                        <a:buSzPts val="1400"/>
                        <a:buChar char="●"/>
                      </a:pPr>
                      <a:r>
                        <a:rPr lang="en"/>
                        <a:t>Good problem-solving skills</a:t>
                      </a:r>
                      <a:endParaRPr/>
                    </a:p>
                    <a:p>
                      <a:pPr indent="-317500" lvl="0" marL="457200" rtl="0" algn="l">
                        <a:spcBef>
                          <a:spcPts val="0"/>
                        </a:spcBef>
                        <a:spcAft>
                          <a:spcPts val="0"/>
                        </a:spcAft>
                        <a:buSzPts val="1400"/>
                        <a:buChar char="●"/>
                      </a:pPr>
                      <a:r>
                        <a:rPr lang="en"/>
                        <a:t>Attention to details</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100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Health and Safety Lead</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
                        <a:t>(Siraj Salih)</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317500" lvl="0" marL="457200" rtl="0" algn="l">
                        <a:spcBef>
                          <a:spcPts val="0"/>
                        </a:spcBef>
                        <a:spcAft>
                          <a:spcPts val="0"/>
                        </a:spcAft>
                        <a:buSzPts val="1400"/>
                        <a:buChar char="●"/>
                      </a:pPr>
                      <a:r>
                        <a:rPr lang="en"/>
                        <a:t>Conducting a risk assessment</a:t>
                      </a:r>
                      <a:endParaRPr/>
                    </a:p>
                    <a:p>
                      <a:pPr indent="-317500" lvl="0" marL="457200" rtl="0" algn="l">
                        <a:spcBef>
                          <a:spcPts val="0"/>
                        </a:spcBef>
                        <a:spcAft>
                          <a:spcPts val="0"/>
                        </a:spcAft>
                        <a:buSzPts val="1400"/>
                        <a:buChar char="●"/>
                      </a:pPr>
                      <a:r>
                        <a:rPr lang="en"/>
                        <a:t>Developing a safety plan</a:t>
                      </a:r>
                      <a:endParaRPr/>
                    </a:p>
                    <a:p>
                      <a:pPr indent="-317500" lvl="0" marL="457200" rtl="0" algn="l">
                        <a:spcBef>
                          <a:spcPts val="0"/>
                        </a:spcBef>
                        <a:spcAft>
                          <a:spcPts val="0"/>
                        </a:spcAft>
                        <a:buSzPts val="1400"/>
                        <a:buChar char="●"/>
                      </a:pPr>
                      <a:r>
                        <a:rPr lang="en"/>
                        <a:t>Ensuring compliance with safety regulations</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317500" lvl="0" marL="457200" marR="0" rtl="0" algn="l">
                        <a:lnSpc>
                          <a:spcPct val="100000"/>
                        </a:lnSpc>
                        <a:spcBef>
                          <a:spcPts val="0"/>
                        </a:spcBef>
                        <a:spcAft>
                          <a:spcPts val="0"/>
                        </a:spcAft>
                        <a:buSzPts val="1400"/>
                        <a:buChar char="●"/>
                      </a:pPr>
                      <a:r>
                        <a:rPr lang="en"/>
                        <a:t>Experience in electrical </a:t>
                      </a:r>
                      <a:r>
                        <a:rPr lang="en"/>
                        <a:t>maintenance workshop</a:t>
                      </a:r>
                      <a:endParaRPr/>
                    </a:p>
                    <a:p>
                      <a:pPr indent="-317500" lvl="0" marL="457200" marR="0" rtl="0" algn="l">
                        <a:lnSpc>
                          <a:spcPct val="100000"/>
                        </a:lnSpc>
                        <a:spcBef>
                          <a:spcPts val="0"/>
                        </a:spcBef>
                        <a:spcAft>
                          <a:spcPts val="0"/>
                        </a:spcAft>
                        <a:buSzPts val="1400"/>
                        <a:buChar char="●"/>
                      </a:pPr>
                      <a:r>
                        <a:rPr lang="en"/>
                        <a:t>Great collaborative skills</a:t>
                      </a:r>
                      <a:endParaRPr/>
                    </a:p>
                    <a:p>
                      <a:pPr indent="-317500" lvl="0" marL="457200" marR="0" rtl="0" algn="l">
                        <a:lnSpc>
                          <a:spcPct val="100000"/>
                        </a:lnSpc>
                        <a:spcBef>
                          <a:spcPts val="0"/>
                        </a:spcBef>
                        <a:spcAft>
                          <a:spcPts val="0"/>
                        </a:spcAft>
                        <a:buSzPts val="1400"/>
                        <a:buChar char="●"/>
                      </a:pPr>
                      <a:r>
                        <a:rPr lang="en"/>
                        <a:t>Can quickly adapt to any work environments</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8471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Research Analyst</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
                        <a:t>(Isaac Omar)</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317500" lvl="0" marL="457200" marR="0" rtl="0" algn="l">
                        <a:lnSpc>
                          <a:spcPct val="100000"/>
                        </a:lnSpc>
                        <a:spcBef>
                          <a:spcPts val="0"/>
                        </a:spcBef>
                        <a:spcAft>
                          <a:spcPts val="0"/>
                        </a:spcAft>
                        <a:buClr>
                          <a:srgbClr val="000000"/>
                        </a:buClr>
                        <a:buSzPts val="1400"/>
                        <a:buFont typeface="Arial"/>
                        <a:buChar char="●"/>
                      </a:pPr>
                      <a:r>
                        <a:rPr lang="en"/>
                        <a:t>Conduct surveys </a:t>
                      </a:r>
                      <a:endParaRPr/>
                    </a:p>
                    <a:p>
                      <a:pPr indent="-317500" lvl="0" marL="457200" marR="0" rtl="0" algn="l">
                        <a:lnSpc>
                          <a:spcPct val="100000"/>
                        </a:lnSpc>
                        <a:spcBef>
                          <a:spcPts val="0"/>
                        </a:spcBef>
                        <a:spcAft>
                          <a:spcPts val="0"/>
                        </a:spcAft>
                        <a:buSzPts val="1400"/>
                        <a:buChar char="●"/>
                      </a:pPr>
                      <a:r>
                        <a:rPr lang="en"/>
                        <a:t>Analyse the data from the surveys</a:t>
                      </a:r>
                      <a:endParaRPr/>
                    </a:p>
                    <a:p>
                      <a:pPr indent="-317500" lvl="0" marL="457200" marR="0" rtl="0" algn="l">
                        <a:lnSpc>
                          <a:spcPct val="100000"/>
                        </a:lnSpc>
                        <a:spcBef>
                          <a:spcPts val="0"/>
                        </a:spcBef>
                        <a:spcAft>
                          <a:spcPts val="0"/>
                        </a:spcAft>
                        <a:buSzPts val="1400"/>
                        <a:buChar char="●"/>
                      </a:pPr>
                      <a:r>
                        <a:rPr lang="en"/>
                        <a:t>Suggest recommendations based on the analysis of the surveys </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317500" lvl="0" marL="457200" rtl="0" algn="l">
                        <a:spcBef>
                          <a:spcPts val="0"/>
                        </a:spcBef>
                        <a:spcAft>
                          <a:spcPts val="0"/>
                        </a:spcAft>
                        <a:buSzPts val="1400"/>
                        <a:buChar char="●"/>
                      </a:pPr>
                      <a:r>
                        <a:rPr lang="en"/>
                        <a:t>Good analytical skills.</a:t>
                      </a:r>
                      <a:endParaRPr/>
                    </a:p>
                    <a:p>
                      <a:pPr indent="-317500" lvl="0" marL="457200" rtl="0" algn="l">
                        <a:spcBef>
                          <a:spcPts val="0"/>
                        </a:spcBef>
                        <a:spcAft>
                          <a:spcPts val="0"/>
                        </a:spcAft>
                        <a:buSzPts val="1400"/>
                        <a:buChar char="●"/>
                      </a:pPr>
                      <a:r>
                        <a:rPr lang="en"/>
                        <a:t>Comfortable with </a:t>
                      </a:r>
                      <a:r>
                        <a:rPr lang="en"/>
                        <a:t>communicating</a:t>
                      </a:r>
                      <a:r>
                        <a:rPr lang="en"/>
                        <a:t> with various </a:t>
                      </a:r>
                      <a:r>
                        <a:rPr lang="en"/>
                        <a:t>members</a:t>
                      </a:r>
                      <a:r>
                        <a:rPr lang="en"/>
                        <a:t> for survey </a:t>
                      </a:r>
                      <a:r>
                        <a:rPr lang="en"/>
                        <a:t>purpose</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6" name="Shape 2536"/>
        <p:cNvGrpSpPr/>
        <p:nvPr/>
      </p:nvGrpSpPr>
      <p:grpSpPr>
        <a:xfrm>
          <a:off x="0" y="0"/>
          <a:ext cx="0" cy="0"/>
          <a:chOff x="0" y="0"/>
          <a:chExt cx="0" cy="0"/>
        </a:xfrm>
      </p:grpSpPr>
      <p:pic>
        <p:nvPicPr>
          <p:cNvPr id="2537" name="Google Shape;2537;p20"/>
          <p:cNvPicPr preferRelativeResize="0"/>
          <p:nvPr>
            <p:ph idx="3" type="pic"/>
          </p:nvPr>
        </p:nvPicPr>
        <p:blipFill rotWithShape="1">
          <a:blip r:embed="rId3">
            <a:alphaModFix/>
          </a:blip>
          <a:srcRect b="0" l="8380" r="45851" t="0"/>
          <a:stretch/>
        </p:blipFill>
        <p:spPr>
          <a:xfrm>
            <a:off x="1133538" y="986850"/>
            <a:ext cx="2579101"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pic>
      <p:sp>
        <p:nvSpPr>
          <p:cNvPr id="2538" name="Google Shape;2538;p20"/>
          <p:cNvSpPr txBox="1"/>
          <p:nvPr>
            <p:ph type="title"/>
          </p:nvPr>
        </p:nvSpPr>
        <p:spPr>
          <a:xfrm>
            <a:off x="4493700" y="2170771"/>
            <a:ext cx="3930225" cy="1323841"/>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4800"/>
              <a:t>Project </a:t>
            </a:r>
            <a:r>
              <a:rPr lang="en"/>
              <a:t>S</a:t>
            </a:r>
            <a:r>
              <a:rPr lang="en" sz="4800"/>
              <a:t>chedule</a:t>
            </a:r>
            <a:endParaRPr/>
          </a:p>
        </p:txBody>
      </p:sp>
      <p:sp>
        <p:nvSpPr>
          <p:cNvPr id="2539" name="Google Shape;2539;p20"/>
          <p:cNvSpPr txBox="1"/>
          <p:nvPr>
            <p:ph idx="2" type="title"/>
          </p:nvPr>
        </p:nvSpPr>
        <p:spPr>
          <a:xfrm>
            <a:off x="5928113" y="1387550"/>
            <a:ext cx="1061400" cy="719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05</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3" name="Shape 2543"/>
        <p:cNvGrpSpPr/>
        <p:nvPr/>
      </p:nvGrpSpPr>
      <p:grpSpPr>
        <a:xfrm>
          <a:off x="0" y="0"/>
          <a:ext cx="0" cy="0"/>
          <a:chOff x="0" y="0"/>
          <a:chExt cx="0" cy="0"/>
        </a:xfrm>
      </p:grpSpPr>
      <p:sp>
        <p:nvSpPr>
          <p:cNvPr id="2544" name="Google Shape;2544;p21"/>
          <p:cNvSpPr txBox="1"/>
          <p:nvPr>
            <p:ph type="title"/>
          </p:nvPr>
        </p:nvSpPr>
        <p:spPr>
          <a:xfrm>
            <a:off x="855300" y="384950"/>
            <a:ext cx="7704000" cy="477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Network diagram</a:t>
            </a:r>
            <a:endParaRPr/>
          </a:p>
        </p:txBody>
      </p:sp>
      <p:pic>
        <p:nvPicPr>
          <p:cNvPr id="2545" name="Google Shape;2545;p21"/>
          <p:cNvPicPr preferRelativeResize="0"/>
          <p:nvPr/>
        </p:nvPicPr>
        <p:blipFill>
          <a:blip r:embed="rId3">
            <a:alphaModFix/>
          </a:blip>
          <a:stretch>
            <a:fillRect/>
          </a:stretch>
        </p:blipFill>
        <p:spPr>
          <a:xfrm>
            <a:off x="-173400" y="1047450"/>
            <a:ext cx="9537151" cy="3643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9" name="Shape 2549"/>
        <p:cNvGrpSpPr/>
        <p:nvPr/>
      </p:nvGrpSpPr>
      <p:grpSpPr>
        <a:xfrm>
          <a:off x="0" y="0"/>
          <a:ext cx="0" cy="0"/>
          <a:chOff x="0" y="0"/>
          <a:chExt cx="0" cy="0"/>
        </a:xfrm>
      </p:grpSpPr>
      <p:sp>
        <p:nvSpPr>
          <p:cNvPr id="2550" name="Google Shape;2550;p22"/>
          <p:cNvSpPr txBox="1"/>
          <p:nvPr>
            <p:ph type="title"/>
          </p:nvPr>
        </p:nvSpPr>
        <p:spPr>
          <a:xfrm>
            <a:off x="683424" y="37080"/>
            <a:ext cx="7704000" cy="477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Gantt chart for workflow</a:t>
            </a:r>
            <a:endParaRPr/>
          </a:p>
        </p:txBody>
      </p:sp>
      <p:pic>
        <p:nvPicPr>
          <p:cNvPr id="2551" name="Google Shape;2551;p22"/>
          <p:cNvPicPr preferRelativeResize="0"/>
          <p:nvPr/>
        </p:nvPicPr>
        <p:blipFill rotWithShape="1">
          <a:blip r:embed="rId3">
            <a:alphaModFix/>
          </a:blip>
          <a:srcRect b="0" l="0" r="0" t="0"/>
          <a:stretch/>
        </p:blipFill>
        <p:spPr>
          <a:xfrm>
            <a:off x="86868" y="688350"/>
            <a:ext cx="9057132" cy="428349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5" name="Shape 2555"/>
        <p:cNvGrpSpPr/>
        <p:nvPr/>
      </p:nvGrpSpPr>
      <p:grpSpPr>
        <a:xfrm>
          <a:off x="0" y="0"/>
          <a:ext cx="0" cy="0"/>
          <a:chOff x="0" y="0"/>
          <a:chExt cx="0" cy="0"/>
        </a:xfrm>
      </p:grpSpPr>
      <p:sp>
        <p:nvSpPr>
          <p:cNvPr id="2556" name="Google Shape;2556;p23"/>
          <p:cNvSpPr txBox="1"/>
          <p:nvPr>
            <p:ph type="title"/>
          </p:nvPr>
        </p:nvSpPr>
        <p:spPr>
          <a:xfrm>
            <a:off x="569124" y="96516"/>
            <a:ext cx="7704000" cy="477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Resource Chart</a:t>
            </a:r>
            <a:endParaRPr/>
          </a:p>
        </p:txBody>
      </p:sp>
      <p:pic>
        <p:nvPicPr>
          <p:cNvPr id="2557" name="Google Shape;2557;p23"/>
          <p:cNvPicPr preferRelativeResize="0"/>
          <p:nvPr/>
        </p:nvPicPr>
        <p:blipFill rotWithShape="1">
          <a:blip r:embed="rId3">
            <a:alphaModFix/>
          </a:blip>
          <a:srcRect b="0" l="0" r="0" t="0"/>
          <a:stretch/>
        </p:blipFill>
        <p:spPr>
          <a:xfrm>
            <a:off x="0" y="750093"/>
            <a:ext cx="9144000" cy="43291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1" name="Shape 2561"/>
        <p:cNvGrpSpPr/>
        <p:nvPr/>
      </p:nvGrpSpPr>
      <p:grpSpPr>
        <a:xfrm>
          <a:off x="0" y="0"/>
          <a:ext cx="0" cy="0"/>
          <a:chOff x="0" y="0"/>
          <a:chExt cx="0" cy="0"/>
        </a:xfrm>
      </p:grpSpPr>
      <p:sp>
        <p:nvSpPr>
          <p:cNvPr id="2562" name="Google Shape;2562;p24"/>
          <p:cNvSpPr txBox="1"/>
          <p:nvPr>
            <p:ph type="title"/>
          </p:nvPr>
        </p:nvSpPr>
        <p:spPr>
          <a:xfrm>
            <a:off x="569124" y="96516"/>
            <a:ext cx="7704000" cy="477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Resource Chart</a:t>
            </a:r>
            <a:endParaRPr/>
          </a:p>
        </p:txBody>
      </p:sp>
      <p:pic>
        <p:nvPicPr>
          <p:cNvPr id="2563" name="Google Shape;2563;p24"/>
          <p:cNvPicPr preferRelativeResize="0"/>
          <p:nvPr/>
        </p:nvPicPr>
        <p:blipFill rotWithShape="1">
          <a:blip r:embed="rId3">
            <a:alphaModFix/>
          </a:blip>
          <a:srcRect b="0" l="0" r="0" t="0"/>
          <a:stretch/>
        </p:blipFill>
        <p:spPr>
          <a:xfrm>
            <a:off x="0" y="748877"/>
            <a:ext cx="9144000" cy="434068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7" name="Shape 2567"/>
        <p:cNvGrpSpPr/>
        <p:nvPr/>
      </p:nvGrpSpPr>
      <p:grpSpPr>
        <a:xfrm>
          <a:off x="0" y="0"/>
          <a:ext cx="0" cy="0"/>
          <a:chOff x="0" y="0"/>
          <a:chExt cx="0" cy="0"/>
        </a:xfrm>
      </p:grpSpPr>
      <p:pic>
        <p:nvPicPr>
          <p:cNvPr id="2568" name="Google Shape;2568;p25"/>
          <p:cNvPicPr preferRelativeResize="0"/>
          <p:nvPr>
            <p:ph idx="3" type="pic"/>
          </p:nvPr>
        </p:nvPicPr>
        <p:blipFill rotWithShape="1">
          <a:blip r:embed="rId3">
            <a:alphaModFix/>
          </a:blip>
          <a:srcRect b="0" l="8380" r="45851" t="0"/>
          <a:stretch/>
        </p:blipFill>
        <p:spPr>
          <a:xfrm>
            <a:off x="1133538" y="986850"/>
            <a:ext cx="2579101"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pic>
      <p:sp>
        <p:nvSpPr>
          <p:cNvPr id="2569" name="Google Shape;2569;p25"/>
          <p:cNvSpPr txBox="1"/>
          <p:nvPr>
            <p:ph type="title"/>
          </p:nvPr>
        </p:nvSpPr>
        <p:spPr>
          <a:xfrm>
            <a:off x="4306248" y="2175343"/>
            <a:ext cx="4394268" cy="1323841"/>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Risk Assessment</a:t>
            </a:r>
            <a:endParaRPr/>
          </a:p>
        </p:txBody>
      </p:sp>
      <p:sp>
        <p:nvSpPr>
          <p:cNvPr id="2570" name="Google Shape;2570;p25"/>
          <p:cNvSpPr txBox="1"/>
          <p:nvPr>
            <p:ph idx="2" type="title"/>
          </p:nvPr>
        </p:nvSpPr>
        <p:spPr>
          <a:xfrm>
            <a:off x="5928113" y="1387550"/>
            <a:ext cx="1061400" cy="719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06</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4" name="Shape 2574"/>
        <p:cNvGrpSpPr/>
        <p:nvPr/>
      </p:nvGrpSpPr>
      <p:grpSpPr>
        <a:xfrm>
          <a:off x="0" y="0"/>
          <a:ext cx="0" cy="0"/>
          <a:chOff x="0" y="0"/>
          <a:chExt cx="0" cy="0"/>
        </a:xfrm>
      </p:grpSpPr>
      <p:sp>
        <p:nvSpPr>
          <p:cNvPr id="2575" name="Google Shape;2575;p26"/>
          <p:cNvSpPr txBox="1"/>
          <p:nvPr>
            <p:ph type="title"/>
          </p:nvPr>
        </p:nvSpPr>
        <p:spPr>
          <a:xfrm>
            <a:off x="720000" y="343356"/>
            <a:ext cx="7704000" cy="477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Our Risk Assessment Criteria</a:t>
            </a:r>
            <a:endParaRPr/>
          </a:p>
        </p:txBody>
      </p:sp>
      <p:graphicFrame>
        <p:nvGraphicFramePr>
          <p:cNvPr id="2576" name="Google Shape;2576;p26"/>
          <p:cNvGraphicFramePr/>
          <p:nvPr/>
        </p:nvGraphicFramePr>
        <p:xfrm>
          <a:off x="4448892" y="1063132"/>
          <a:ext cx="3000000" cy="3000000"/>
        </p:xfrm>
        <a:graphic>
          <a:graphicData uri="http://schemas.openxmlformats.org/drawingml/2006/table">
            <a:tbl>
              <a:tblPr>
                <a:noFill/>
                <a:tableStyleId>{32D51E60-4B94-4D51-8DA3-DEBED765DCB3}</a:tableStyleId>
              </a:tblPr>
              <a:tblGrid>
                <a:gridCol w="741875"/>
                <a:gridCol w="3614225"/>
              </a:tblGrid>
              <a:tr h="176525">
                <a:tc gridSpan="2">
                  <a:txBody>
                    <a:bodyPr/>
                    <a:lstStyle/>
                    <a:p>
                      <a:pPr indent="0" lvl="0" marL="0" marR="0" rtl="0" algn="ctr">
                        <a:lnSpc>
                          <a:spcPct val="100000"/>
                        </a:lnSpc>
                        <a:spcBef>
                          <a:spcPts val="0"/>
                        </a:spcBef>
                        <a:spcAft>
                          <a:spcPts val="0"/>
                        </a:spcAft>
                        <a:buNone/>
                      </a:pPr>
                      <a:r>
                        <a:rPr lang="en" sz="1100" u="none" cap="none" strike="noStrike"/>
                        <a:t>Frequency Definitions</a:t>
                      </a:r>
                      <a:endParaRPr b="0" i="0" sz="1100" u="none" cap="none" strike="noStrike">
                        <a:solidFill>
                          <a:srgbClr val="000000"/>
                        </a:solidFill>
                        <a:latin typeface="Arial"/>
                        <a:ea typeface="Arial"/>
                        <a:cs typeface="Arial"/>
                        <a:sym typeface="Arial"/>
                      </a:endParaRPr>
                    </a:p>
                  </a:txBody>
                  <a:tcPr marT="4775" marB="0" marR="4775" marL="4775" anchor="b"/>
                </a:tc>
                <a:tc hMerge="1"/>
              </a:tr>
              <a:tr h="318125">
                <a:tc>
                  <a:txBody>
                    <a:bodyPr/>
                    <a:lstStyle/>
                    <a:p>
                      <a:pPr indent="0" lvl="0" marL="0" marR="0" rtl="0" algn="ctr">
                        <a:lnSpc>
                          <a:spcPct val="100000"/>
                        </a:lnSpc>
                        <a:spcBef>
                          <a:spcPts val="0"/>
                        </a:spcBef>
                        <a:spcAft>
                          <a:spcPts val="0"/>
                        </a:spcAft>
                        <a:buNone/>
                      </a:pPr>
                      <a:r>
                        <a:rPr lang="en" sz="900" u="none" cap="none" strike="noStrike"/>
                        <a:t>Almost certain</a:t>
                      </a:r>
                      <a:endParaRPr b="0" i="0" sz="9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900" u="none" cap="none" strike="noStrike"/>
                        <a:t>Happens every time in work process.-- equivalent to twice in a week. </a:t>
                      </a:r>
                      <a:endParaRPr b="0" i="0" sz="900" u="none" cap="none" strike="noStrike">
                        <a:solidFill>
                          <a:srgbClr val="000000"/>
                        </a:solidFill>
                        <a:latin typeface="Arial"/>
                        <a:ea typeface="Arial"/>
                        <a:cs typeface="Arial"/>
                        <a:sym typeface="Arial"/>
                      </a:endParaRPr>
                    </a:p>
                  </a:txBody>
                  <a:tcPr marT="4775" marB="0" marR="4775" marL="4775" anchor="b"/>
                </a:tc>
              </a:tr>
              <a:tr h="318125">
                <a:tc>
                  <a:txBody>
                    <a:bodyPr/>
                    <a:lstStyle/>
                    <a:p>
                      <a:pPr indent="0" lvl="0" marL="0" marR="0" rtl="0" algn="ctr">
                        <a:lnSpc>
                          <a:spcPct val="100000"/>
                        </a:lnSpc>
                        <a:spcBef>
                          <a:spcPts val="0"/>
                        </a:spcBef>
                        <a:spcAft>
                          <a:spcPts val="0"/>
                        </a:spcAft>
                        <a:buNone/>
                      </a:pPr>
                      <a:r>
                        <a:rPr lang="en" sz="900" u="none" cap="none" strike="noStrike"/>
                        <a:t>Likely</a:t>
                      </a:r>
                      <a:endParaRPr b="0" i="0" sz="9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900" u="none" cap="none" strike="noStrike"/>
                        <a:t>Happens every six work days. --equivalent to once in two weeks</a:t>
                      </a:r>
                      <a:r>
                        <a:rPr lang="en" sz="1100" u="none" cap="none" strike="noStrike"/>
                        <a:t> </a:t>
                      </a:r>
                      <a:endParaRPr b="0" i="0" sz="900" u="none" cap="none" strike="noStrike">
                        <a:solidFill>
                          <a:srgbClr val="000000"/>
                        </a:solidFill>
                        <a:latin typeface="Arial"/>
                        <a:ea typeface="Arial"/>
                        <a:cs typeface="Arial"/>
                        <a:sym typeface="Arial"/>
                      </a:endParaRPr>
                    </a:p>
                  </a:txBody>
                  <a:tcPr marT="4775" marB="0" marR="4775" marL="4775" anchor="b"/>
                </a:tc>
              </a:tr>
              <a:tr h="318125">
                <a:tc>
                  <a:txBody>
                    <a:bodyPr/>
                    <a:lstStyle/>
                    <a:p>
                      <a:pPr indent="0" lvl="0" marL="0" marR="0" rtl="0" algn="ctr">
                        <a:lnSpc>
                          <a:spcPct val="100000"/>
                        </a:lnSpc>
                        <a:spcBef>
                          <a:spcPts val="0"/>
                        </a:spcBef>
                        <a:spcAft>
                          <a:spcPts val="0"/>
                        </a:spcAft>
                        <a:buNone/>
                      </a:pPr>
                      <a:r>
                        <a:rPr lang="en" sz="900" u="none" cap="none" strike="noStrike"/>
                        <a:t>Possible</a:t>
                      </a:r>
                      <a:endParaRPr b="0" i="0" sz="9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000" u="none" cap="none" strike="noStrike"/>
                        <a:t>Once a month</a:t>
                      </a:r>
                      <a:endParaRPr b="0" i="0" sz="1000" u="none" cap="none" strike="noStrike">
                        <a:solidFill>
                          <a:srgbClr val="000000"/>
                        </a:solidFill>
                        <a:latin typeface="Arial"/>
                        <a:ea typeface="Arial"/>
                        <a:cs typeface="Arial"/>
                        <a:sym typeface="Arial"/>
                      </a:endParaRPr>
                    </a:p>
                  </a:txBody>
                  <a:tcPr marT="4775" marB="0" marR="4775" marL="4775" anchor="b"/>
                </a:tc>
              </a:tr>
              <a:tr h="318125">
                <a:tc>
                  <a:txBody>
                    <a:bodyPr/>
                    <a:lstStyle/>
                    <a:p>
                      <a:pPr indent="0" lvl="0" marL="0" marR="0" rtl="0" algn="ctr">
                        <a:lnSpc>
                          <a:spcPct val="100000"/>
                        </a:lnSpc>
                        <a:spcBef>
                          <a:spcPts val="0"/>
                        </a:spcBef>
                        <a:spcAft>
                          <a:spcPts val="0"/>
                        </a:spcAft>
                        <a:buNone/>
                      </a:pPr>
                      <a:r>
                        <a:rPr lang="en" sz="900" u="none" cap="none" strike="noStrike"/>
                        <a:t>Unlikely</a:t>
                      </a:r>
                      <a:endParaRPr b="0" i="0" sz="9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000" u="none" cap="none" strike="noStrike"/>
                        <a:t>1%of the time. -- equivalent to once in six months</a:t>
                      </a:r>
                      <a:endParaRPr b="0" i="0" sz="1000" u="none" cap="none" strike="noStrike">
                        <a:solidFill>
                          <a:srgbClr val="000000"/>
                        </a:solidFill>
                        <a:latin typeface="Arial"/>
                        <a:ea typeface="Arial"/>
                        <a:cs typeface="Arial"/>
                        <a:sym typeface="Arial"/>
                      </a:endParaRPr>
                    </a:p>
                  </a:txBody>
                  <a:tcPr marT="4775" marB="0" marR="4775" marL="4775" anchor="b"/>
                </a:tc>
              </a:tr>
              <a:tr h="318125">
                <a:tc>
                  <a:txBody>
                    <a:bodyPr/>
                    <a:lstStyle/>
                    <a:p>
                      <a:pPr indent="0" lvl="0" marL="0" marR="0" rtl="0" algn="ctr">
                        <a:lnSpc>
                          <a:spcPct val="100000"/>
                        </a:lnSpc>
                        <a:spcBef>
                          <a:spcPts val="0"/>
                        </a:spcBef>
                        <a:spcAft>
                          <a:spcPts val="0"/>
                        </a:spcAft>
                        <a:buNone/>
                      </a:pPr>
                      <a:r>
                        <a:rPr lang="en" sz="900" u="none" cap="none" strike="noStrike"/>
                        <a:t>Highly unlikely</a:t>
                      </a:r>
                      <a:endParaRPr b="0" i="0" sz="9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000" u="none" cap="none" strike="noStrike"/>
                        <a:t>0.1% of the time. Hardly going to happen during the project</a:t>
                      </a:r>
                      <a:endParaRPr b="0" i="0" sz="1000" u="none" cap="none" strike="noStrike">
                        <a:solidFill>
                          <a:srgbClr val="000000"/>
                        </a:solidFill>
                        <a:latin typeface="Arial"/>
                        <a:ea typeface="Arial"/>
                        <a:cs typeface="Arial"/>
                        <a:sym typeface="Arial"/>
                      </a:endParaRPr>
                    </a:p>
                  </a:txBody>
                  <a:tcPr marT="4775" marB="0" marR="4775" marL="4775" anchor="ctr"/>
                </a:tc>
              </a:tr>
            </a:tbl>
          </a:graphicData>
        </a:graphic>
      </p:graphicFrame>
      <p:graphicFrame>
        <p:nvGraphicFramePr>
          <p:cNvPr id="2577" name="Google Shape;2577;p26"/>
          <p:cNvGraphicFramePr/>
          <p:nvPr/>
        </p:nvGraphicFramePr>
        <p:xfrm>
          <a:off x="117166" y="1076632"/>
          <a:ext cx="3000000" cy="3000000"/>
        </p:xfrm>
        <a:graphic>
          <a:graphicData uri="http://schemas.openxmlformats.org/drawingml/2006/table">
            <a:tbl>
              <a:tblPr>
                <a:noFill/>
                <a:tableStyleId>{32D51E60-4B94-4D51-8DA3-DEBED765DCB3}</a:tableStyleId>
              </a:tblPr>
              <a:tblGrid>
                <a:gridCol w="212600"/>
                <a:gridCol w="425225"/>
                <a:gridCol w="425225"/>
                <a:gridCol w="577075"/>
                <a:gridCol w="577075"/>
                <a:gridCol w="577075"/>
                <a:gridCol w="577075"/>
                <a:gridCol w="577075"/>
              </a:tblGrid>
              <a:tr h="279975">
                <a:tc>
                  <a:txBody>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txBody>
                  <a:tcPr marT="4775" marB="0" marR="4775" marL="4775" anchor="b"/>
                </a:tc>
                <a:tc>
                  <a:txBody>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txBody>
                  <a:tcPr marT="4775" marB="0" marR="4775" marL="4775" anchor="b"/>
                </a:tc>
                <a:tc>
                  <a:txBody>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txBody>
                  <a:tcPr marT="4775" marB="0" marR="4775" marL="4775" anchor="b"/>
                </a:tc>
                <a:tc gridSpan="5">
                  <a:txBody>
                    <a:bodyPr/>
                    <a:lstStyle/>
                    <a:p>
                      <a:pPr indent="0" lvl="0" marL="0" marR="0" rtl="0" algn="ctr">
                        <a:lnSpc>
                          <a:spcPct val="100000"/>
                        </a:lnSpc>
                        <a:spcBef>
                          <a:spcPts val="0"/>
                        </a:spcBef>
                        <a:spcAft>
                          <a:spcPts val="0"/>
                        </a:spcAft>
                        <a:buNone/>
                      </a:pPr>
                      <a:r>
                        <a:rPr lang="en" sz="1100" u="none" cap="none" strike="noStrike"/>
                        <a:t>Consequence</a:t>
                      </a:r>
                      <a:endParaRPr b="0" i="0" sz="1100" u="none" cap="none" strike="noStrike">
                        <a:solidFill>
                          <a:srgbClr val="000000"/>
                        </a:solidFill>
                        <a:latin typeface="Arial"/>
                        <a:ea typeface="Arial"/>
                        <a:cs typeface="Arial"/>
                        <a:sym typeface="Arial"/>
                      </a:endParaRPr>
                    </a:p>
                  </a:txBody>
                  <a:tcPr marT="4775" marB="0" marR="4775" marL="4775" anchor="b"/>
                </a:tc>
                <a:tc hMerge="1"/>
                <a:tc hMerge="1"/>
                <a:tc hMerge="1"/>
                <a:tc hMerge="1"/>
              </a:tr>
              <a:tr h="279975">
                <a:tc>
                  <a:txBody>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txBody>
                  <a:tcPr marT="4775" marB="0" marR="4775" marL="4775" anchor="b"/>
                </a:tc>
                <a:tc>
                  <a:txBody>
                    <a:bodyPr/>
                    <a:lstStyle/>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txBody>
                  <a:tcPr marT="4775" marB="0" marR="4775" marL="4775" anchor="b"/>
                </a:tc>
                <a:tc>
                  <a:txBody>
                    <a:bodyPr/>
                    <a:lstStyle/>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txBody>
                  <a:tcPr marT="4775" marB="0" marR="4775" marL="4775" anchor="b"/>
                </a:tc>
                <a:tc>
                  <a:txBody>
                    <a:bodyPr/>
                    <a:lstStyle/>
                    <a:p>
                      <a:pPr indent="0" lvl="0" marL="0" marR="0" rtl="0" algn="ctr">
                        <a:lnSpc>
                          <a:spcPct val="100000"/>
                        </a:lnSpc>
                        <a:spcBef>
                          <a:spcPts val="0"/>
                        </a:spcBef>
                        <a:spcAft>
                          <a:spcPts val="0"/>
                        </a:spcAft>
                        <a:buNone/>
                      </a:pPr>
                      <a:r>
                        <a:rPr lang="en" sz="1600" u="none" cap="none" strike="noStrike"/>
                        <a:t>1</a:t>
                      </a:r>
                      <a:endParaRPr b="0" i="0" sz="1600" u="none" cap="none" strike="noStrike">
                        <a:solidFill>
                          <a:srgbClr val="000000"/>
                        </a:solidFill>
                        <a:latin typeface="Arial"/>
                        <a:ea typeface="Arial"/>
                        <a:cs typeface="Arial"/>
                        <a:sym typeface="Arial"/>
                      </a:endParaRPr>
                    </a:p>
                  </a:txBody>
                  <a:tcPr marT="4775" marB="0" marR="4775" marL="4775" anchor="b"/>
                </a:tc>
                <a:tc>
                  <a:txBody>
                    <a:bodyPr/>
                    <a:lstStyle/>
                    <a:p>
                      <a:pPr indent="0" lvl="0" marL="0" marR="0" rtl="0" algn="ctr">
                        <a:lnSpc>
                          <a:spcPct val="100000"/>
                        </a:lnSpc>
                        <a:spcBef>
                          <a:spcPts val="0"/>
                        </a:spcBef>
                        <a:spcAft>
                          <a:spcPts val="0"/>
                        </a:spcAft>
                        <a:buNone/>
                      </a:pPr>
                      <a:r>
                        <a:rPr lang="en" sz="1600" u="none" cap="none" strike="noStrike"/>
                        <a:t>2</a:t>
                      </a:r>
                      <a:endParaRPr b="0" i="0" sz="1600" u="none" cap="none" strike="noStrike">
                        <a:solidFill>
                          <a:srgbClr val="000000"/>
                        </a:solidFill>
                        <a:latin typeface="Arial"/>
                        <a:ea typeface="Arial"/>
                        <a:cs typeface="Arial"/>
                        <a:sym typeface="Arial"/>
                      </a:endParaRPr>
                    </a:p>
                  </a:txBody>
                  <a:tcPr marT="4775" marB="0" marR="4775" marL="4775" anchor="b"/>
                </a:tc>
                <a:tc>
                  <a:txBody>
                    <a:bodyPr/>
                    <a:lstStyle/>
                    <a:p>
                      <a:pPr indent="0" lvl="0" marL="0" marR="0" rtl="0" algn="ctr">
                        <a:lnSpc>
                          <a:spcPct val="100000"/>
                        </a:lnSpc>
                        <a:spcBef>
                          <a:spcPts val="0"/>
                        </a:spcBef>
                        <a:spcAft>
                          <a:spcPts val="0"/>
                        </a:spcAft>
                        <a:buNone/>
                      </a:pPr>
                      <a:r>
                        <a:rPr lang="en" sz="1600" u="none" cap="none" strike="noStrike"/>
                        <a:t>3</a:t>
                      </a:r>
                      <a:endParaRPr b="0" i="0" sz="1600" u="none" cap="none" strike="noStrike">
                        <a:solidFill>
                          <a:srgbClr val="000000"/>
                        </a:solidFill>
                        <a:latin typeface="Arial"/>
                        <a:ea typeface="Arial"/>
                        <a:cs typeface="Arial"/>
                        <a:sym typeface="Arial"/>
                      </a:endParaRPr>
                    </a:p>
                  </a:txBody>
                  <a:tcPr marT="4775" marB="0" marR="4775" marL="4775" anchor="b"/>
                </a:tc>
                <a:tc>
                  <a:txBody>
                    <a:bodyPr/>
                    <a:lstStyle/>
                    <a:p>
                      <a:pPr indent="0" lvl="0" marL="0" marR="0" rtl="0" algn="ctr">
                        <a:lnSpc>
                          <a:spcPct val="100000"/>
                        </a:lnSpc>
                        <a:spcBef>
                          <a:spcPts val="0"/>
                        </a:spcBef>
                        <a:spcAft>
                          <a:spcPts val="0"/>
                        </a:spcAft>
                        <a:buNone/>
                      </a:pPr>
                      <a:r>
                        <a:rPr lang="en" sz="1600" u="none" cap="none" strike="noStrike"/>
                        <a:t>4</a:t>
                      </a:r>
                      <a:endParaRPr b="0" i="0" sz="1600" u="none" cap="none" strike="noStrike">
                        <a:solidFill>
                          <a:srgbClr val="000000"/>
                        </a:solidFill>
                        <a:latin typeface="Arial"/>
                        <a:ea typeface="Arial"/>
                        <a:cs typeface="Arial"/>
                        <a:sym typeface="Arial"/>
                      </a:endParaRPr>
                    </a:p>
                  </a:txBody>
                  <a:tcPr marT="4775" marB="0" marR="4775" marL="4775" anchor="b"/>
                </a:tc>
                <a:tc>
                  <a:txBody>
                    <a:bodyPr/>
                    <a:lstStyle/>
                    <a:p>
                      <a:pPr indent="0" lvl="0" marL="0" marR="0" rtl="0" algn="ctr">
                        <a:lnSpc>
                          <a:spcPct val="100000"/>
                        </a:lnSpc>
                        <a:spcBef>
                          <a:spcPts val="0"/>
                        </a:spcBef>
                        <a:spcAft>
                          <a:spcPts val="0"/>
                        </a:spcAft>
                        <a:buNone/>
                      </a:pPr>
                      <a:r>
                        <a:rPr lang="en" sz="1600" u="none" cap="none" strike="noStrike"/>
                        <a:t>5</a:t>
                      </a:r>
                      <a:endParaRPr b="0" i="0" sz="1600" u="none" cap="none" strike="noStrike">
                        <a:solidFill>
                          <a:srgbClr val="000000"/>
                        </a:solidFill>
                        <a:latin typeface="Arial"/>
                        <a:ea typeface="Arial"/>
                        <a:cs typeface="Arial"/>
                        <a:sym typeface="Arial"/>
                      </a:endParaRPr>
                    </a:p>
                  </a:txBody>
                  <a:tcPr marT="4775" marB="0" marR="4775" marL="4775" anchor="b"/>
                </a:tc>
              </a:tr>
              <a:tr h="279975">
                <a:tc>
                  <a:txBody>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txBody>
                  <a:tcPr marT="4775" marB="0" marR="4775" marL="4775" anchor="b"/>
                </a:tc>
                <a:tc>
                  <a:txBody>
                    <a:bodyPr/>
                    <a:lstStyle/>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txBody>
                  <a:tcPr marT="4775" marB="0" marR="4775" marL="4775" anchor="b"/>
                </a:tc>
                <a:tc>
                  <a:txBody>
                    <a:bodyPr/>
                    <a:lstStyle/>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txBody>
                  <a:tcPr marT="4775" marB="0" marR="4775" marL="4775" anchor="b"/>
                </a:tc>
                <a:tc>
                  <a:txBody>
                    <a:bodyPr/>
                    <a:lstStyle/>
                    <a:p>
                      <a:pPr indent="0" lvl="0" marL="0" marR="0" rtl="0" algn="ctr">
                        <a:lnSpc>
                          <a:spcPct val="100000"/>
                        </a:lnSpc>
                        <a:spcBef>
                          <a:spcPts val="0"/>
                        </a:spcBef>
                        <a:spcAft>
                          <a:spcPts val="0"/>
                        </a:spcAft>
                        <a:buNone/>
                      </a:pPr>
                      <a:r>
                        <a:rPr lang="en" sz="900" u="none" cap="none" strike="noStrike"/>
                        <a:t>Minimal</a:t>
                      </a:r>
                      <a:endParaRPr b="0" i="0" sz="9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900" u="none" cap="none" strike="noStrike"/>
                        <a:t>Minor</a:t>
                      </a:r>
                      <a:endParaRPr b="0" i="0" sz="9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900" u="none" cap="none" strike="noStrike"/>
                        <a:t>Moderate</a:t>
                      </a:r>
                      <a:endParaRPr b="0" i="0" sz="9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900" u="none" cap="none" strike="noStrike"/>
                        <a:t>Major</a:t>
                      </a:r>
                      <a:endParaRPr b="0" i="0" sz="9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800" u="none" cap="none" strike="noStrike"/>
                        <a:t>Catastrophic</a:t>
                      </a:r>
                      <a:endParaRPr b="0" i="0" sz="800" u="none" cap="none" strike="noStrike">
                        <a:solidFill>
                          <a:srgbClr val="000000"/>
                        </a:solidFill>
                        <a:latin typeface="Arial"/>
                        <a:ea typeface="Arial"/>
                        <a:cs typeface="Arial"/>
                        <a:sym typeface="Arial"/>
                      </a:endParaRPr>
                    </a:p>
                  </a:txBody>
                  <a:tcPr marT="4775" marB="0" marR="4775" marL="4775" anchor="ctr"/>
                </a:tc>
              </a:tr>
              <a:tr h="383950">
                <a:tc rowSpan="5">
                  <a:txBody>
                    <a:bodyPr/>
                    <a:lstStyle/>
                    <a:p>
                      <a:pPr indent="0" lvl="0" marL="0" marR="0" rtl="0" algn="ctr">
                        <a:lnSpc>
                          <a:spcPct val="100000"/>
                        </a:lnSpc>
                        <a:spcBef>
                          <a:spcPts val="0"/>
                        </a:spcBef>
                        <a:spcAft>
                          <a:spcPts val="0"/>
                        </a:spcAft>
                        <a:buNone/>
                      </a:pPr>
                      <a:r>
                        <a:rPr lang="en" sz="1100" u="none" cap="none" strike="noStrike"/>
                        <a:t>Frequency</a:t>
                      </a:r>
                      <a:endParaRPr b="0" i="0" sz="11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r">
                        <a:lnSpc>
                          <a:spcPct val="100000"/>
                        </a:lnSpc>
                        <a:spcBef>
                          <a:spcPts val="0"/>
                        </a:spcBef>
                        <a:spcAft>
                          <a:spcPts val="0"/>
                        </a:spcAft>
                        <a:buNone/>
                      </a:pPr>
                      <a:r>
                        <a:rPr lang="en" sz="1600" u="none" cap="none" strike="noStrike"/>
                        <a:t>5</a:t>
                      </a:r>
                      <a:endParaRPr b="0" i="0" sz="1600" u="none" cap="none" strike="noStrike">
                        <a:solidFill>
                          <a:srgbClr val="000000"/>
                        </a:solidFill>
                        <a:latin typeface="Arial"/>
                        <a:ea typeface="Arial"/>
                        <a:cs typeface="Arial"/>
                        <a:sym typeface="Arial"/>
                      </a:endParaRPr>
                    </a:p>
                  </a:txBody>
                  <a:tcPr marT="4775" marB="0" marR="4775" marL="4775" anchor="b"/>
                </a:tc>
                <a:tc>
                  <a:txBody>
                    <a:bodyPr/>
                    <a:lstStyle/>
                    <a:p>
                      <a:pPr indent="0" lvl="0" marL="0" marR="0" rtl="0" algn="ctr">
                        <a:lnSpc>
                          <a:spcPct val="100000"/>
                        </a:lnSpc>
                        <a:spcBef>
                          <a:spcPts val="0"/>
                        </a:spcBef>
                        <a:spcAft>
                          <a:spcPts val="0"/>
                        </a:spcAft>
                        <a:buNone/>
                      </a:pPr>
                      <a:r>
                        <a:rPr lang="en" sz="900" u="none" cap="none" strike="noStrike"/>
                        <a:t>Almost certain</a:t>
                      </a:r>
                      <a:endParaRPr b="0" i="0" sz="9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600" u="none" cap="none" strike="noStrike"/>
                        <a:t>5</a:t>
                      </a:r>
                      <a:endParaRPr b="0" i="0" sz="16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600" u="none" cap="none" strike="noStrike"/>
                        <a:t>10</a:t>
                      </a:r>
                      <a:endParaRPr b="0" i="0" sz="16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600" u="none" cap="none" strike="noStrike"/>
                        <a:t>15</a:t>
                      </a:r>
                      <a:endParaRPr b="0" i="0" sz="16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600" u="none" cap="none" strike="noStrike"/>
                        <a:t>20</a:t>
                      </a:r>
                      <a:endParaRPr b="0" i="0" sz="16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600" u="none" cap="none" strike="noStrike"/>
                        <a:t>25</a:t>
                      </a:r>
                      <a:endParaRPr b="0" i="0" sz="1600" u="none" cap="none" strike="noStrike">
                        <a:solidFill>
                          <a:srgbClr val="000000"/>
                        </a:solidFill>
                        <a:latin typeface="Arial"/>
                        <a:ea typeface="Arial"/>
                        <a:cs typeface="Arial"/>
                        <a:sym typeface="Arial"/>
                      </a:endParaRPr>
                    </a:p>
                  </a:txBody>
                  <a:tcPr marT="4775" marB="0" marR="4775" marL="4775" anchor="ctr"/>
                </a:tc>
              </a:tr>
              <a:tr h="383950">
                <a:tc vMerge="1"/>
                <a:tc>
                  <a:txBody>
                    <a:bodyPr/>
                    <a:lstStyle/>
                    <a:p>
                      <a:pPr indent="0" lvl="0" marL="0" marR="0" rtl="0" algn="r">
                        <a:lnSpc>
                          <a:spcPct val="100000"/>
                        </a:lnSpc>
                        <a:spcBef>
                          <a:spcPts val="0"/>
                        </a:spcBef>
                        <a:spcAft>
                          <a:spcPts val="0"/>
                        </a:spcAft>
                        <a:buNone/>
                      </a:pPr>
                      <a:r>
                        <a:rPr lang="en" sz="1600" u="none" cap="none" strike="noStrike"/>
                        <a:t>4</a:t>
                      </a:r>
                      <a:endParaRPr b="0" i="0" sz="1600" u="none" cap="none" strike="noStrike">
                        <a:solidFill>
                          <a:srgbClr val="000000"/>
                        </a:solidFill>
                        <a:latin typeface="Arial"/>
                        <a:ea typeface="Arial"/>
                        <a:cs typeface="Arial"/>
                        <a:sym typeface="Arial"/>
                      </a:endParaRPr>
                    </a:p>
                  </a:txBody>
                  <a:tcPr marT="4775" marB="0" marR="4775" marL="4775" anchor="b"/>
                </a:tc>
                <a:tc>
                  <a:txBody>
                    <a:bodyPr/>
                    <a:lstStyle/>
                    <a:p>
                      <a:pPr indent="0" lvl="0" marL="0" marR="0" rtl="0" algn="ctr">
                        <a:lnSpc>
                          <a:spcPct val="100000"/>
                        </a:lnSpc>
                        <a:spcBef>
                          <a:spcPts val="0"/>
                        </a:spcBef>
                        <a:spcAft>
                          <a:spcPts val="0"/>
                        </a:spcAft>
                        <a:buNone/>
                      </a:pPr>
                      <a:r>
                        <a:rPr lang="en" sz="900" u="none" cap="none" strike="noStrike"/>
                        <a:t>Likely</a:t>
                      </a:r>
                      <a:endParaRPr b="0" i="0" sz="9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600" u="none" cap="none" strike="noStrike"/>
                        <a:t>4</a:t>
                      </a:r>
                      <a:endParaRPr b="0" i="0" sz="16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600" u="none" cap="none" strike="noStrike"/>
                        <a:t>8</a:t>
                      </a:r>
                      <a:endParaRPr b="0" i="0" sz="16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600" u="none" cap="none" strike="noStrike"/>
                        <a:t>12</a:t>
                      </a:r>
                      <a:endParaRPr b="0" i="0" sz="16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600" u="none" cap="none" strike="noStrike"/>
                        <a:t>16</a:t>
                      </a:r>
                      <a:endParaRPr b="0" i="0" sz="16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600" u="none" cap="none" strike="noStrike"/>
                        <a:t>20</a:t>
                      </a:r>
                      <a:endParaRPr b="0" i="0" sz="1600" u="none" cap="none" strike="noStrike">
                        <a:solidFill>
                          <a:srgbClr val="000000"/>
                        </a:solidFill>
                        <a:latin typeface="Arial"/>
                        <a:ea typeface="Arial"/>
                        <a:cs typeface="Arial"/>
                        <a:sym typeface="Arial"/>
                      </a:endParaRPr>
                    </a:p>
                  </a:txBody>
                  <a:tcPr marT="4775" marB="0" marR="4775" marL="4775" anchor="ctr"/>
                </a:tc>
              </a:tr>
              <a:tr h="383950">
                <a:tc vMerge="1"/>
                <a:tc>
                  <a:txBody>
                    <a:bodyPr/>
                    <a:lstStyle/>
                    <a:p>
                      <a:pPr indent="0" lvl="0" marL="0" marR="0" rtl="0" algn="r">
                        <a:lnSpc>
                          <a:spcPct val="100000"/>
                        </a:lnSpc>
                        <a:spcBef>
                          <a:spcPts val="0"/>
                        </a:spcBef>
                        <a:spcAft>
                          <a:spcPts val="0"/>
                        </a:spcAft>
                        <a:buNone/>
                      </a:pPr>
                      <a:r>
                        <a:rPr lang="en" sz="1600" u="none" cap="none" strike="noStrike"/>
                        <a:t>3</a:t>
                      </a:r>
                      <a:endParaRPr b="0" i="0" sz="1600" u="none" cap="none" strike="noStrike">
                        <a:solidFill>
                          <a:srgbClr val="000000"/>
                        </a:solidFill>
                        <a:latin typeface="Arial"/>
                        <a:ea typeface="Arial"/>
                        <a:cs typeface="Arial"/>
                        <a:sym typeface="Arial"/>
                      </a:endParaRPr>
                    </a:p>
                  </a:txBody>
                  <a:tcPr marT="4775" marB="0" marR="4775" marL="4775" anchor="b"/>
                </a:tc>
                <a:tc>
                  <a:txBody>
                    <a:bodyPr/>
                    <a:lstStyle/>
                    <a:p>
                      <a:pPr indent="0" lvl="0" marL="0" marR="0" rtl="0" algn="ctr">
                        <a:lnSpc>
                          <a:spcPct val="100000"/>
                        </a:lnSpc>
                        <a:spcBef>
                          <a:spcPts val="0"/>
                        </a:spcBef>
                        <a:spcAft>
                          <a:spcPts val="0"/>
                        </a:spcAft>
                        <a:buNone/>
                      </a:pPr>
                      <a:r>
                        <a:rPr lang="en" sz="900" u="none" cap="none" strike="noStrike"/>
                        <a:t>Possible</a:t>
                      </a:r>
                      <a:endParaRPr b="0" i="0" sz="9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600" u="none" cap="none" strike="noStrike"/>
                        <a:t>3</a:t>
                      </a:r>
                      <a:endParaRPr b="0" i="0" sz="16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600" u="none" cap="none" strike="noStrike"/>
                        <a:t>6</a:t>
                      </a:r>
                      <a:endParaRPr b="0" i="0" sz="16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600" u="none" cap="none" strike="noStrike"/>
                        <a:t>9</a:t>
                      </a:r>
                      <a:endParaRPr b="0" i="0" sz="16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600" u="none" cap="none" strike="noStrike"/>
                        <a:t>12</a:t>
                      </a:r>
                      <a:endParaRPr b="0" i="0" sz="16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600" u="none" cap="none" strike="noStrike"/>
                        <a:t>15</a:t>
                      </a:r>
                      <a:endParaRPr b="0" i="0" sz="1600" u="none" cap="none" strike="noStrike">
                        <a:solidFill>
                          <a:srgbClr val="000000"/>
                        </a:solidFill>
                        <a:latin typeface="Arial"/>
                        <a:ea typeface="Arial"/>
                        <a:cs typeface="Arial"/>
                        <a:sym typeface="Arial"/>
                      </a:endParaRPr>
                    </a:p>
                  </a:txBody>
                  <a:tcPr marT="4775" marB="0" marR="4775" marL="4775" anchor="ctr"/>
                </a:tc>
              </a:tr>
              <a:tr h="383950">
                <a:tc vMerge="1"/>
                <a:tc>
                  <a:txBody>
                    <a:bodyPr/>
                    <a:lstStyle/>
                    <a:p>
                      <a:pPr indent="0" lvl="0" marL="0" marR="0" rtl="0" algn="r">
                        <a:lnSpc>
                          <a:spcPct val="100000"/>
                        </a:lnSpc>
                        <a:spcBef>
                          <a:spcPts val="0"/>
                        </a:spcBef>
                        <a:spcAft>
                          <a:spcPts val="0"/>
                        </a:spcAft>
                        <a:buNone/>
                      </a:pPr>
                      <a:r>
                        <a:rPr lang="en" sz="1600" u="none" cap="none" strike="noStrike"/>
                        <a:t>2</a:t>
                      </a:r>
                      <a:endParaRPr b="0" i="0" sz="1600" u="none" cap="none" strike="noStrike">
                        <a:solidFill>
                          <a:srgbClr val="000000"/>
                        </a:solidFill>
                        <a:latin typeface="Arial"/>
                        <a:ea typeface="Arial"/>
                        <a:cs typeface="Arial"/>
                        <a:sym typeface="Arial"/>
                      </a:endParaRPr>
                    </a:p>
                  </a:txBody>
                  <a:tcPr marT="4775" marB="0" marR="4775" marL="4775" anchor="b"/>
                </a:tc>
                <a:tc>
                  <a:txBody>
                    <a:bodyPr/>
                    <a:lstStyle/>
                    <a:p>
                      <a:pPr indent="0" lvl="0" marL="0" marR="0" rtl="0" algn="ctr">
                        <a:lnSpc>
                          <a:spcPct val="100000"/>
                        </a:lnSpc>
                        <a:spcBef>
                          <a:spcPts val="0"/>
                        </a:spcBef>
                        <a:spcAft>
                          <a:spcPts val="0"/>
                        </a:spcAft>
                        <a:buNone/>
                      </a:pPr>
                      <a:r>
                        <a:rPr lang="en" sz="900" u="none" cap="none" strike="noStrike"/>
                        <a:t>Unlikely</a:t>
                      </a:r>
                      <a:endParaRPr b="0" i="0" sz="9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600" u="none" cap="none" strike="noStrike"/>
                        <a:t>2</a:t>
                      </a:r>
                      <a:endParaRPr b="0" i="0" sz="16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600" u="none" cap="none" strike="noStrike"/>
                        <a:t>4</a:t>
                      </a:r>
                      <a:endParaRPr b="0" i="0" sz="16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600" u="none" cap="none" strike="noStrike"/>
                        <a:t>6</a:t>
                      </a:r>
                      <a:endParaRPr b="0" i="0" sz="16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600" u="none" cap="none" strike="noStrike"/>
                        <a:t>8</a:t>
                      </a:r>
                      <a:endParaRPr b="0" i="0" sz="16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600" u="none" cap="none" strike="noStrike"/>
                        <a:t>10</a:t>
                      </a:r>
                      <a:endParaRPr b="0" i="0" sz="1600" u="none" cap="none" strike="noStrike">
                        <a:solidFill>
                          <a:srgbClr val="000000"/>
                        </a:solidFill>
                        <a:latin typeface="Arial"/>
                        <a:ea typeface="Arial"/>
                        <a:cs typeface="Arial"/>
                        <a:sym typeface="Arial"/>
                      </a:endParaRPr>
                    </a:p>
                  </a:txBody>
                  <a:tcPr marT="4775" marB="0" marR="4775" marL="4775" anchor="ctr"/>
                </a:tc>
              </a:tr>
              <a:tr h="383950">
                <a:tc vMerge="1"/>
                <a:tc>
                  <a:txBody>
                    <a:bodyPr/>
                    <a:lstStyle/>
                    <a:p>
                      <a:pPr indent="0" lvl="0" marL="0" marR="0" rtl="0" algn="r">
                        <a:lnSpc>
                          <a:spcPct val="100000"/>
                        </a:lnSpc>
                        <a:spcBef>
                          <a:spcPts val="0"/>
                        </a:spcBef>
                        <a:spcAft>
                          <a:spcPts val="0"/>
                        </a:spcAft>
                        <a:buNone/>
                      </a:pPr>
                      <a:r>
                        <a:rPr lang="en" sz="1600" u="none" cap="none" strike="noStrike"/>
                        <a:t>1</a:t>
                      </a:r>
                      <a:endParaRPr b="0" i="0" sz="1600" u="none" cap="none" strike="noStrike">
                        <a:solidFill>
                          <a:srgbClr val="000000"/>
                        </a:solidFill>
                        <a:latin typeface="Arial"/>
                        <a:ea typeface="Arial"/>
                        <a:cs typeface="Arial"/>
                        <a:sym typeface="Arial"/>
                      </a:endParaRPr>
                    </a:p>
                  </a:txBody>
                  <a:tcPr marT="4775" marB="0" marR="4775" marL="4775" anchor="b"/>
                </a:tc>
                <a:tc>
                  <a:txBody>
                    <a:bodyPr/>
                    <a:lstStyle/>
                    <a:p>
                      <a:pPr indent="0" lvl="0" marL="0" marR="0" rtl="0" algn="ctr">
                        <a:lnSpc>
                          <a:spcPct val="100000"/>
                        </a:lnSpc>
                        <a:spcBef>
                          <a:spcPts val="0"/>
                        </a:spcBef>
                        <a:spcAft>
                          <a:spcPts val="0"/>
                        </a:spcAft>
                        <a:buNone/>
                      </a:pPr>
                      <a:r>
                        <a:rPr lang="en" sz="900" u="none" cap="none" strike="noStrike"/>
                        <a:t>Highly unlikely</a:t>
                      </a:r>
                      <a:endParaRPr b="0" i="0" sz="9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600" u="none" cap="none" strike="noStrike"/>
                        <a:t>1</a:t>
                      </a:r>
                      <a:endParaRPr b="0" i="0" sz="16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600" u="none" cap="none" strike="noStrike"/>
                        <a:t>2</a:t>
                      </a:r>
                      <a:endParaRPr b="0" i="0" sz="16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600" u="none" cap="none" strike="noStrike"/>
                        <a:t>3</a:t>
                      </a:r>
                      <a:endParaRPr b="0" i="0" sz="16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600" u="none" cap="none" strike="noStrike"/>
                        <a:t>4</a:t>
                      </a:r>
                      <a:endParaRPr b="0" i="0" sz="16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600" u="none" cap="none" strike="noStrike"/>
                        <a:t>5</a:t>
                      </a:r>
                      <a:endParaRPr b="0" i="0" sz="1600" u="none" cap="none" strike="noStrike">
                        <a:solidFill>
                          <a:srgbClr val="000000"/>
                        </a:solidFill>
                        <a:latin typeface="Arial"/>
                        <a:ea typeface="Arial"/>
                        <a:cs typeface="Arial"/>
                        <a:sym typeface="Arial"/>
                      </a:endParaRPr>
                    </a:p>
                  </a:txBody>
                  <a:tcPr marT="4775" marB="0" marR="4775" marL="4775" anchor="ctr"/>
                </a:tc>
              </a:tr>
            </a:tbl>
          </a:graphicData>
        </a:graphic>
      </p:graphicFrame>
      <p:graphicFrame>
        <p:nvGraphicFramePr>
          <p:cNvPr id="2578" name="Google Shape;2578;p26"/>
          <p:cNvGraphicFramePr/>
          <p:nvPr/>
        </p:nvGraphicFramePr>
        <p:xfrm>
          <a:off x="4448892" y="3032939"/>
          <a:ext cx="3000000" cy="3000000"/>
        </p:xfrm>
        <a:graphic>
          <a:graphicData uri="http://schemas.openxmlformats.org/drawingml/2006/table">
            <a:tbl>
              <a:tblPr>
                <a:noFill/>
                <a:tableStyleId>{32D51E60-4B94-4D51-8DA3-DEBED765DCB3}</a:tableStyleId>
              </a:tblPr>
              <a:tblGrid>
                <a:gridCol w="741875"/>
                <a:gridCol w="3614225"/>
              </a:tblGrid>
              <a:tr h="176525">
                <a:tc gridSpan="2">
                  <a:txBody>
                    <a:bodyPr/>
                    <a:lstStyle/>
                    <a:p>
                      <a:pPr indent="0" lvl="0" marL="0" marR="0" rtl="0" algn="ctr">
                        <a:lnSpc>
                          <a:spcPct val="100000"/>
                        </a:lnSpc>
                        <a:spcBef>
                          <a:spcPts val="0"/>
                        </a:spcBef>
                        <a:spcAft>
                          <a:spcPts val="0"/>
                        </a:spcAft>
                        <a:buNone/>
                      </a:pPr>
                      <a:r>
                        <a:rPr lang="en" sz="1100" u="none" cap="none" strike="noStrike"/>
                        <a:t>Consequence Definitions</a:t>
                      </a:r>
                      <a:endParaRPr b="0" i="0" sz="1100" u="none" cap="none" strike="noStrike">
                        <a:solidFill>
                          <a:srgbClr val="000000"/>
                        </a:solidFill>
                        <a:latin typeface="Arial"/>
                        <a:ea typeface="Arial"/>
                        <a:cs typeface="Arial"/>
                        <a:sym typeface="Arial"/>
                      </a:endParaRPr>
                    </a:p>
                  </a:txBody>
                  <a:tcPr marT="4775" marB="0" marR="4775" marL="4775" anchor="b"/>
                </a:tc>
                <a:tc hMerge="1"/>
              </a:tr>
              <a:tr h="318125">
                <a:tc>
                  <a:txBody>
                    <a:bodyPr/>
                    <a:lstStyle/>
                    <a:p>
                      <a:pPr indent="0" lvl="0" marL="0" marR="0" rtl="0" algn="ctr">
                        <a:lnSpc>
                          <a:spcPct val="100000"/>
                        </a:lnSpc>
                        <a:spcBef>
                          <a:spcPts val="0"/>
                        </a:spcBef>
                        <a:spcAft>
                          <a:spcPts val="0"/>
                        </a:spcAft>
                        <a:buNone/>
                      </a:pPr>
                      <a:r>
                        <a:rPr lang="en" sz="900" u="none" cap="none" strike="noStrike"/>
                        <a:t>Catastrophic</a:t>
                      </a:r>
                      <a:endParaRPr b="0" i="0" sz="9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900" u="none" cap="none" strike="noStrike"/>
                        <a:t>Cancellation of the project and loss of all fundings. Serious damage to members.</a:t>
                      </a:r>
                      <a:endParaRPr b="0" i="0" sz="900" u="none" cap="none" strike="noStrike">
                        <a:solidFill>
                          <a:srgbClr val="000000"/>
                        </a:solidFill>
                        <a:latin typeface="Arial"/>
                        <a:ea typeface="Arial"/>
                        <a:cs typeface="Arial"/>
                        <a:sym typeface="Arial"/>
                      </a:endParaRPr>
                    </a:p>
                  </a:txBody>
                  <a:tcPr marT="4775" marB="0" marR="4775" marL="4775" anchor="ctr"/>
                </a:tc>
              </a:tr>
              <a:tr h="318125">
                <a:tc>
                  <a:txBody>
                    <a:bodyPr/>
                    <a:lstStyle/>
                    <a:p>
                      <a:pPr indent="0" lvl="0" marL="0" marR="0" rtl="0" algn="ctr">
                        <a:lnSpc>
                          <a:spcPct val="100000"/>
                        </a:lnSpc>
                        <a:spcBef>
                          <a:spcPts val="0"/>
                        </a:spcBef>
                        <a:spcAft>
                          <a:spcPts val="0"/>
                        </a:spcAft>
                        <a:buNone/>
                      </a:pPr>
                      <a:r>
                        <a:rPr lang="en" sz="900" u="none" cap="none" strike="noStrike"/>
                        <a:t>Major</a:t>
                      </a:r>
                      <a:endParaRPr b="0" i="0" sz="9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800" u="none" cap="none" strike="noStrike"/>
                        <a:t>One month of project delay. Loss of main fundings. Damage to members.</a:t>
                      </a:r>
                      <a:endParaRPr b="0" i="0" sz="800" u="none" cap="none" strike="noStrike">
                        <a:solidFill>
                          <a:srgbClr val="000000"/>
                        </a:solidFill>
                        <a:latin typeface="Arial"/>
                        <a:ea typeface="Arial"/>
                        <a:cs typeface="Arial"/>
                        <a:sym typeface="Arial"/>
                      </a:endParaRPr>
                    </a:p>
                  </a:txBody>
                  <a:tcPr marT="4775" marB="0" marR="4775" marL="4775" anchor="ctr"/>
                </a:tc>
              </a:tr>
              <a:tr h="318125">
                <a:tc>
                  <a:txBody>
                    <a:bodyPr/>
                    <a:lstStyle/>
                    <a:p>
                      <a:pPr indent="0" lvl="0" marL="0" marR="0" rtl="0" algn="ctr">
                        <a:lnSpc>
                          <a:spcPct val="100000"/>
                        </a:lnSpc>
                        <a:spcBef>
                          <a:spcPts val="0"/>
                        </a:spcBef>
                        <a:spcAft>
                          <a:spcPts val="0"/>
                        </a:spcAft>
                        <a:buNone/>
                      </a:pPr>
                      <a:r>
                        <a:rPr lang="en" sz="900" u="none" cap="none" strike="noStrike"/>
                        <a:t>Moderate</a:t>
                      </a:r>
                      <a:endParaRPr b="0" i="0" sz="9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900" u="none" cap="none" strike="noStrike"/>
                        <a:t>One week of delay. Loss of half fundings. Small injury to members.</a:t>
                      </a:r>
                      <a:endParaRPr b="0" i="0" sz="900" u="none" cap="none" strike="noStrike">
                        <a:solidFill>
                          <a:srgbClr val="000000"/>
                        </a:solidFill>
                        <a:latin typeface="Arial"/>
                        <a:ea typeface="Arial"/>
                        <a:cs typeface="Arial"/>
                        <a:sym typeface="Arial"/>
                      </a:endParaRPr>
                    </a:p>
                  </a:txBody>
                  <a:tcPr marT="4775" marB="0" marR="4775" marL="4775" anchor="ctr"/>
                </a:tc>
              </a:tr>
              <a:tr h="318125">
                <a:tc>
                  <a:txBody>
                    <a:bodyPr/>
                    <a:lstStyle/>
                    <a:p>
                      <a:pPr indent="0" lvl="0" marL="0" marR="0" rtl="0" algn="ctr">
                        <a:lnSpc>
                          <a:spcPct val="100000"/>
                        </a:lnSpc>
                        <a:spcBef>
                          <a:spcPts val="0"/>
                        </a:spcBef>
                        <a:spcAft>
                          <a:spcPts val="0"/>
                        </a:spcAft>
                        <a:buNone/>
                      </a:pPr>
                      <a:r>
                        <a:rPr lang="en" sz="900" u="none" cap="none" strike="noStrike"/>
                        <a:t>Minor</a:t>
                      </a:r>
                      <a:endParaRPr b="0" i="0" sz="9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1000" u="none" cap="none" strike="noStrike"/>
                        <a:t>2-3 days of delay. Loss of minor fundings. No significant injury.</a:t>
                      </a:r>
                      <a:endParaRPr b="0" i="0" sz="1000" u="none" cap="none" strike="noStrike">
                        <a:solidFill>
                          <a:srgbClr val="000000"/>
                        </a:solidFill>
                        <a:latin typeface="Arial"/>
                        <a:ea typeface="Arial"/>
                        <a:cs typeface="Arial"/>
                        <a:sym typeface="Arial"/>
                      </a:endParaRPr>
                    </a:p>
                  </a:txBody>
                  <a:tcPr marT="4775" marB="0" marR="4775" marL="4775" anchor="ctr"/>
                </a:tc>
              </a:tr>
              <a:tr h="318125">
                <a:tc>
                  <a:txBody>
                    <a:bodyPr/>
                    <a:lstStyle/>
                    <a:p>
                      <a:pPr indent="0" lvl="0" marL="0" marR="0" rtl="0" algn="ctr">
                        <a:lnSpc>
                          <a:spcPct val="100000"/>
                        </a:lnSpc>
                        <a:spcBef>
                          <a:spcPts val="0"/>
                        </a:spcBef>
                        <a:spcAft>
                          <a:spcPts val="0"/>
                        </a:spcAft>
                        <a:buNone/>
                      </a:pPr>
                      <a:r>
                        <a:rPr lang="en" sz="900" u="none" cap="none" strike="noStrike"/>
                        <a:t>Insignificant</a:t>
                      </a:r>
                      <a:endParaRPr b="0" i="0" sz="900" u="none" cap="none" strike="noStrike">
                        <a:solidFill>
                          <a:srgbClr val="000000"/>
                        </a:solidFill>
                        <a:latin typeface="Arial"/>
                        <a:ea typeface="Arial"/>
                        <a:cs typeface="Arial"/>
                        <a:sym typeface="Arial"/>
                      </a:endParaRPr>
                    </a:p>
                  </a:txBody>
                  <a:tcPr marT="4775" marB="0" marR="4775" marL="4775" anchor="ctr"/>
                </a:tc>
                <a:tc>
                  <a:txBody>
                    <a:bodyPr/>
                    <a:lstStyle/>
                    <a:p>
                      <a:pPr indent="0" lvl="0" marL="0" marR="0" rtl="0" algn="ctr">
                        <a:lnSpc>
                          <a:spcPct val="100000"/>
                        </a:lnSpc>
                        <a:spcBef>
                          <a:spcPts val="0"/>
                        </a:spcBef>
                        <a:spcAft>
                          <a:spcPts val="0"/>
                        </a:spcAft>
                        <a:buNone/>
                      </a:pPr>
                      <a:r>
                        <a:rPr lang="en" sz="900" u="none" cap="none" strike="noStrike"/>
                        <a:t>No delay, loss of fundings less than 10 pounds. No injury at all.</a:t>
                      </a:r>
                      <a:endParaRPr b="0" i="0" sz="900" u="none" cap="none" strike="noStrike">
                        <a:solidFill>
                          <a:srgbClr val="000000"/>
                        </a:solidFill>
                        <a:latin typeface="Arial"/>
                        <a:ea typeface="Arial"/>
                        <a:cs typeface="Arial"/>
                        <a:sym typeface="Arial"/>
                      </a:endParaRPr>
                    </a:p>
                  </a:txBody>
                  <a:tcPr marT="4775" marB="0" marR="4775" marL="4775" anchor="ct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2" name="Shape 2582"/>
        <p:cNvGrpSpPr/>
        <p:nvPr/>
      </p:nvGrpSpPr>
      <p:grpSpPr>
        <a:xfrm>
          <a:off x="0" y="0"/>
          <a:ext cx="0" cy="0"/>
          <a:chOff x="0" y="0"/>
          <a:chExt cx="0" cy="0"/>
        </a:xfrm>
      </p:grpSpPr>
      <p:sp>
        <p:nvSpPr>
          <p:cNvPr id="2583" name="Google Shape;2583;p27"/>
          <p:cNvSpPr txBox="1"/>
          <p:nvPr>
            <p:ph type="title"/>
          </p:nvPr>
        </p:nvSpPr>
        <p:spPr>
          <a:xfrm>
            <a:off x="801975" y="109650"/>
            <a:ext cx="7704000" cy="477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Risk assessment form </a:t>
            </a:r>
            <a:endParaRPr/>
          </a:p>
        </p:txBody>
      </p:sp>
      <p:pic>
        <p:nvPicPr>
          <p:cNvPr id="2584" name="Google Shape;2584;p27"/>
          <p:cNvPicPr preferRelativeResize="0"/>
          <p:nvPr/>
        </p:nvPicPr>
        <p:blipFill>
          <a:blip r:embed="rId3">
            <a:alphaModFix/>
          </a:blip>
          <a:stretch>
            <a:fillRect/>
          </a:stretch>
        </p:blipFill>
        <p:spPr>
          <a:xfrm>
            <a:off x="152400" y="739650"/>
            <a:ext cx="8839203" cy="412628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8" name="Shape 2588"/>
        <p:cNvGrpSpPr/>
        <p:nvPr/>
      </p:nvGrpSpPr>
      <p:grpSpPr>
        <a:xfrm>
          <a:off x="0" y="0"/>
          <a:ext cx="0" cy="0"/>
          <a:chOff x="0" y="0"/>
          <a:chExt cx="0" cy="0"/>
        </a:xfrm>
      </p:grpSpPr>
      <p:sp>
        <p:nvSpPr>
          <p:cNvPr id="2589" name="Google Shape;2589;g239319620da_9_14"/>
          <p:cNvSpPr txBox="1"/>
          <p:nvPr>
            <p:ph type="title"/>
          </p:nvPr>
        </p:nvSpPr>
        <p:spPr>
          <a:xfrm>
            <a:off x="801975" y="109650"/>
            <a:ext cx="7704000" cy="477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Risk assessment form </a:t>
            </a:r>
            <a:endParaRPr/>
          </a:p>
        </p:txBody>
      </p:sp>
      <p:pic>
        <p:nvPicPr>
          <p:cNvPr id="2590" name="Google Shape;2590;g239319620da_9_14"/>
          <p:cNvPicPr preferRelativeResize="0"/>
          <p:nvPr/>
        </p:nvPicPr>
        <p:blipFill>
          <a:blip r:embed="rId3">
            <a:alphaModFix/>
          </a:blip>
          <a:stretch>
            <a:fillRect/>
          </a:stretch>
        </p:blipFill>
        <p:spPr>
          <a:xfrm>
            <a:off x="152400" y="739650"/>
            <a:ext cx="8718409" cy="42514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1" name="Shape 2351"/>
        <p:cNvGrpSpPr/>
        <p:nvPr/>
      </p:nvGrpSpPr>
      <p:grpSpPr>
        <a:xfrm>
          <a:off x="0" y="0"/>
          <a:ext cx="0" cy="0"/>
          <a:chOff x="0" y="0"/>
          <a:chExt cx="0" cy="0"/>
        </a:xfrm>
      </p:grpSpPr>
      <p:sp>
        <p:nvSpPr>
          <p:cNvPr id="2352" name="Google Shape;2352;p3"/>
          <p:cNvSpPr txBox="1"/>
          <p:nvPr>
            <p:ph type="title"/>
          </p:nvPr>
        </p:nvSpPr>
        <p:spPr>
          <a:xfrm>
            <a:off x="4063762" y="2309550"/>
            <a:ext cx="4030500" cy="904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Overview</a:t>
            </a:r>
            <a:endParaRPr/>
          </a:p>
        </p:txBody>
      </p:sp>
      <p:sp>
        <p:nvSpPr>
          <p:cNvPr id="2353" name="Google Shape;2353;p3"/>
          <p:cNvSpPr txBox="1"/>
          <p:nvPr>
            <p:ph idx="2" type="title"/>
          </p:nvPr>
        </p:nvSpPr>
        <p:spPr>
          <a:xfrm>
            <a:off x="5548308" y="1494475"/>
            <a:ext cx="1061400" cy="719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01</a:t>
            </a:r>
            <a:endParaRPr/>
          </a:p>
        </p:txBody>
      </p:sp>
      <p:pic>
        <p:nvPicPr>
          <p:cNvPr id="2354" name="Google Shape;2354;p3"/>
          <p:cNvPicPr preferRelativeResize="0"/>
          <p:nvPr>
            <p:ph idx="3" type="pic"/>
          </p:nvPr>
        </p:nvPicPr>
        <p:blipFill rotWithShape="1">
          <a:blip r:embed="rId3">
            <a:alphaModFix/>
          </a:blip>
          <a:srcRect b="0" l="22886" r="22892" t="0"/>
          <a:stretch/>
        </p:blipFill>
        <p:spPr>
          <a:xfrm>
            <a:off x="958388" y="986850"/>
            <a:ext cx="2579101" cy="3169799"/>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pic>
      <p:grpSp>
        <p:nvGrpSpPr>
          <p:cNvPr id="2355" name="Google Shape;2355;p3"/>
          <p:cNvGrpSpPr/>
          <p:nvPr/>
        </p:nvGrpSpPr>
        <p:grpSpPr>
          <a:xfrm>
            <a:off x="5809975" y="1020650"/>
            <a:ext cx="538025" cy="157800"/>
            <a:chOff x="2575325" y="1348650"/>
            <a:chExt cx="538025" cy="157800"/>
          </a:xfrm>
        </p:grpSpPr>
        <p:sp>
          <p:nvSpPr>
            <p:cNvPr id="2356" name="Google Shape;2356;p3"/>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3"/>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3"/>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4" name="Shape 2594"/>
        <p:cNvGrpSpPr/>
        <p:nvPr/>
      </p:nvGrpSpPr>
      <p:grpSpPr>
        <a:xfrm>
          <a:off x="0" y="0"/>
          <a:ext cx="0" cy="0"/>
          <a:chOff x="0" y="0"/>
          <a:chExt cx="0" cy="0"/>
        </a:xfrm>
      </p:grpSpPr>
      <p:sp>
        <p:nvSpPr>
          <p:cNvPr id="2595" name="Google Shape;2595;p28"/>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Findings and P</a:t>
            </a:r>
            <a:r>
              <a:rPr lang="en"/>
              <a:t>revention of the Risks</a:t>
            </a:r>
            <a:endParaRPr/>
          </a:p>
        </p:txBody>
      </p:sp>
      <p:sp>
        <p:nvSpPr>
          <p:cNvPr id="2596" name="Google Shape;2596;p28"/>
          <p:cNvSpPr txBox="1"/>
          <p:nvPr>
            <p:ph idx="1" type="subTitle"/>
          </p:nvPr>
        </p:nvSpPr>
        <p:spPr>
          <a:xfrm>
            <a:off x="720000" y="1947150"/>
            <a:ext cx="3852000" cy="2077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Highly likely to occur due to lack of </a:t>
            </a:r>
            <a:r>
              <a:rPr lang="en" sz="1600"/>
              <a:t>developer.</a:t>
            </a:r>
            <a:endParaRPr sz="1600"/>
          </a:p>
          <a:p>
            <a:pPr indent="-330200" lvl="0" marL="457200" rtl="0" algn="l">
              <a:lnSpc>
                <a:spcPct val="115000"/>
              </a:lnSpc>
              <a:spcBef>
                <a:spcPts val="0"/>
              </a:spcBef>
              <a:spcAft>
                <a:spcPts val="0"/>
              </a:spcAft>
              <a:buSzPts val="1600"/>
              <a:buChar char="●"/>
            </a:pPr>
            <a:r>
              <a:rPr lang="en" sz="1600"/>
              <a:t>D</a:t>
            </a:r>
            <a:r>
              <a:rPr lang="en" sz="1600"/>
              <a:t>elay the hardware and software design process(critical path)</a:t>
            </a:r>
            <a:endParaRPr sz="1600"/>
          </a:p>
          <a:p>
            <a:pPr indent="-336550" lvl="0" marL="457200" rtl="0" algn="l">
              <a:lnSpc>
                <a:spcPct val="115000"/>
              </a:lnSpc>
              <a:spcBef>
                <a:spcPts val="0"/>
              </a:spcBef>
              <a:spcAft>
                <a:spcPts val="0"/>
              </a:spcAft>
              <a:buSzPts val="1700"/>
              <a:buChar char="●"/>
            </a:pPr>
            <a:r>
              <a:rPr lang="en" sz="1700"/>
              <a:t>Additional health support and supervision to improve efficiency </a:t>
            </a:r>
            <a:endParaRPr sz="1700"/>
          </a:p>
        </p:txBody>
      </p:sp>
      <p:sp>
        <p:nvSpPr>
          <p:cNvPr id="2597" name="Google Shape;2597;p28"/>
          <p:cNvSpPr txBox="1"/>
          <p:nvPr>
            <p:ph idx="3" type="subTitle"/>
          </p:nvPr>
        </p:nvSpPr>
        <p:spPr>
          <a:xfrm>
            <a:off x="719988" y="1342225"/>
            <a:ext cx="5218800" cy="47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t> Working alone</a:t>
            </a:r>
            <a:endParaRPr sz="1800"/>
          </a:p>
        </p:txBody>
      </p:sp>
      <p:sp>
        <p:nvSpPr>
          <p:cNvPr id="2598" name="Google Shape;2598;p28"/>
          <p:cNvSpPr txBox="1"/>
          <p:nvPr>
            <p:ph idx="3" type="subTitle"/>
          </p:nvPr>
        </p:nvSpPr>
        <p:spPr>
          <a:xfrm>
            <a:off x="4776913" y="1342225"/>
            <a:ext cx="5218800" cy="47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t>Failure in </a:t>
            </a:r>
            <a:r>
              <a:rPr lang="en" sz="2100"/>
              <a:t>integration</a:t>
            </a:r>
            <a:endParaRPr sz="1800"/>
          </a:p>
        </p:txBody>
      </p:sp>
      <p:sp>
        <p:nvSpPr>
          <p:cNvPr id="2599" name="Google Shape;2599;p28"/>
          <p:cNvSpPr txBox="1"/>
          <p:nvPr>
            <p:ph idx="1" type="subTitle"/>
          </p:nvPr>
        </p:nvSpPr>
        <p:spPr>
          <a:xfrm>
            <a:off x="4776925" y="1947150"/>
            <a:ext cx="4367100" cy="2077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L</a:t>
            </a:r>
            <a:r>
              <a:rPr lang="en" sz="1600"/>
              <a:t>ikely to occur because hardware and software design are in parallel. </a:t>
            </a:r>
            <a:endParaRPr sz="1600"/>
          </a:p>
          <a:p>
            <a:pPr indent="-330200" lvl="0" marL="457200" rtl="0" algn="l">
              <a:lnSpc>
                <a:spcPct val="115000"/>
              </a:lnSpc>
              <a:spcBef>
                <a:spcPts val="0"/>
              </a:spcBef>
              <a:spcAft>
                <a:spcPts val="0"/>
              </a:spcAft>
              <a:buSzPts val="1600"/>
              <a:buChar char="●"/>
            </a:pPr>
            <a:r>
              <a:rPr lang="en" sz="1600"/>
              <a:t>Delay the integration process, even need to redesign the software/hardware.</a:t>
            </a:r>
            <a:endParaRPr sz="1600"/>
          </a:p>
          <a:p>
            <a:pPr indent="-336550" lvl="0" marL="457200" rtl="0" algn="l">
              <a:lnSpc>
                <a:spcPct val="115000"/>
              </a:lnSpc>
              <a:spcBef>
                <a:spcPts val="0"/>
              </a:spcBef>
              <a:spcAft>
                <a:spcPts val="0"/>
              </a:spcAft>
              <a:buSzPts val="1700"/>
              <a:buChar char="●"/>
            </a:pPr>
            <a:r>
              <a:rPr lang="en" sz="1700"/>
              <a:t>Test bench for testing and support from hardware group (finish earlier).</a:t>
            </a:r>
            <a:endParaRPr sz="17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3" name="Shape 2603"/>
        <p:cNvGrpSpPr/>
        <p:nvPr/>
      </p:nvGrpSpPr>
      <p:grpSpPr>
        <a:xfrm>
          <a:off x="0" y="0"/>
          <a:ext cx="0" cy="0"/>
          <a:chOff x="0" y="0"/>
          <a:chExt cx="0" cy="0"/>
        </a:xfrm>
      </p:grpSpPr>
      <p:pic>
        <p:nvPicPr>
          <p:cNvPr id="2604" name="Google Shape;2604;p29"/>
          <p:cNvPicPr preferRelativeResize="0"/>
          <p:nvPr>
            <p:ph idx="3" type="pic"/>
          </p:nvPr>
        </p:nvPicPr>
        <p:blipFill rotWithShape="1">
          <a:blip r:embed="rId3">
            <a:alphaModFix/>
          </a:blip>
          <a:srcRect b="0" l="8380" r="45851" t="0"/>
          <a:stretch/>
        </p:blipFill>
        <p:spPr>
          <a:xfrm>
            <a:off x="1133538" y="986850"/>
            <a:ext cx="2579101"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pic>
      <p:sp>
        <p:nvSpPr>
          <p:cNvPr id="2605" name="Google Shape;2605;p29"/>
          <p:cNvSpPr txBox="1"/>
          <p:nvPr>
            <p:ph type="title"/>
          </p:nvPr>
        </p:nvSpPr>
        <p:spPr>
          <a:xfrm>
            <a:off x="3956503" y="2199923"/>
            <a:ext cx="5004619" cy="1323841"/>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Conclusion and Reflection</a:t>
            </a:r>
            <a:endParaRPr/>
          </a:p>
        </p:txBody>
      </p:sp>
      <p:sp>
        <p:nvSpPr>
          <p:cNvPr id="2606" name="Google Shape;2606;p29"/>
          <p:cNvSpPr txBox="1"/>
          <p:nvPr>
            <p:ph idx="2" type="title"/>
          </p:nvPr>
        </p:nvSpPr>
        <p:spPr>
          <a:xfrm>
            <a:off x="5928113" y="1387550"/>
            <a:ext cx="1061400" cy="719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07</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sp>
        <p:nvSpPr>
          <p:cNvPr id="2611" name="Google Shape;2611;g239319620da_0_4"/>
          <p:cNvSpPr txBox="1"/>
          <p:nvPr>
            <p:ph type="title"/>
          </p:nvPr>
        </p:nvSpPr>
        <p:spPr>
          <a:xfrm>
            <a:off x="98575" y="207875"/>
            <a:ext cx="8958300" cy="473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200"/>
          </a:p>
        </p:txBody>
      </p:sp>
      <p:sp>
        <p:nvSpPr>
          <p:cNvPr id="2612" name="Google Shape;2612;g239319620da_0_4"/>
          <p:cNvSpPr/>
          <p:nvPr/>
        </p:nvSpPr>
        <p:spPr>
          <a:xfrm>
            <a:off x="741475" y="379325"/>
            <a:ext cx="7672500" cy="47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latin typeface="Impact"/>
                <a:ea typeface="Impact"/>
                <a:cs typeface="Impact"/>
                <a:sym typeface="Impact"/>
              </a:rPr>
              <a:t>CONCLUSION</a:t>
            </a:r>
            <a:endParaRPr sz="2700">
              <a:latin typeface="Impact"/>
              <a:ea typeface="Impact"/>
              <a:cs typeface="Impact"/>
              <a:sym typeface="Impact"/>
            </a:endParaRPr>
          </a:p>
        </p:txBody>
      </p:sp>
      <p:sp>
        <p:nvSpPr>
          <p:cNvPr id="2613" name="Google Shape;2613;g239319620da_0_4"/>
          <p:cNvSpPr/>
          <p:nvPr/>
        </p:nvSpPr>
        <p:spPr>
          <a:xfrm>
            <a:off x="720100" y="2696300"/>
            <a:ext cx="7672500" cy="47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latin typeface="Impact"/>
                <a:ea typeface="Impact"/>
                <a:cs typeface="Impact"/>
                <a:sym typeface="Impact"/>
              </a:rPr>
              <a:t>REFLECTION</a:t>
            </a:r>
            <a:endParaRPr/>
          </a:p>
        </p:txBody>
      </p:sp>
      <p:sp>
        <p:nvSpPr>
          <p:cNvPr id="2614" name="Google Shape;2614;g239319620da_0_4"/>
          <p:cNvSpPr/>
          <p:nvPr/>
        </p:nvSpPr>
        <p:spPr>
          <a:xfrm>
            <a:off x="902250" y="1000850"/>
            <a:ext cx="7511700" cy="15708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I</a:t>
            </a:r>
            <a:r>
              <a:rPr lang="en"/>
              <a:t>mprove the quality of life and independence of visually impaired individuals.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This technology will require careful planning, collaboration, and resource management.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Conducted a comprehensive risk assessment to identify potential roadblocks and challenges that could impact the success of this project. </a:t>
            </a:r>
            <a:endParaRPr/>
          </a:p>
        </p:txBody>
      </p:sp>
      <p:sp>
        <p:nvSpPr>
          <p:cNvPr id="2615" name="Google Shape;2615;g239319620da_0_4"/>
          <p:cNvSpPr/>
          <p:nvPr/>
        </p:nvSpPr>
        <p:spPr>
          <a:xfrm>
            <a:off x="902250" y="3362300"/>
            <a:ext cx="7511700" cy="13461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G</a:t>
            </a:r>
            <a:r>
              <a:rPr lang="en"/>
              <a:t>ained a deeper understanding of the challenges and opportunities associated with creating AIC for blind people.</a:t>
            </a:r>
            <a:endParaRPr/>
          </a:p>
          <a:p>
            <a:pPr indent="-317500" lvl="0" marL="457200" rtl="0" algn="l">
              <a:spcBef>
                <a:spcPts val="0"/>
              </a:spcBef>
              <a:spcAft>
                <a:spcPts val="0"/>
              </a:spcAft>
              <a:buSzPts val="1400"/>
              <a:buChar char="●"/>
            </a:pPr>
            <a:r>
              <a:rPr lang="en"/>
              <a:t>We collaborated to create a plan that considers various factors affecting the project's success.</a:t>
            </a:r>
            <a:endParaRPr/>
          </a:p>
          <a:p>
            <a:pPr indent="-317500" lvl="0" marL="457200" rtl="0" algn="l">
              <a:spcBef>
                <a:spcPts val="0"/>
              </a:spcBef>
              <a:spcAft>
                <a:spcPts val="0"/>
              </a:spcAft>
              <a:buSzPts val="1400"/>
              <a:buChar char="●"/>
            </a:pPr>
            <a:r>
              <a:rPr lang="en"/>
              <a:t>With the right resources, team, and approach, we can create a technology that will make a real difference for visually impaired individuals.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9" name="Shape 2619"/>
        <p:cNvGrpSpPr/>
        <p:nvPr/>
      </p:nvGrpSpPr>
      <p:grpSpPr>
        <a:xfrm>
          <a:off x="0" y="0"/>
          <a:ext cx="0" cy="0"/>
          <a:chOff x="0" y="0"/>
          <a:chExt cx="0" cy="0"/>
        </a:xfrm>
      </p:grpSpPr>
      <p:sp>
        <p:nvSpPr>
          <p:cNvPr id="2620" name="Google Shape;2620;g23a245b05ea_6_6"/>
          <p:cNvSpPr txBox="1"/>
          <p:nvPr>
            <p:ph type="title"/>
          </p:nvPr>
        </p:nvSpPr>
        <p:spPr>
          <a:xfrm>
            <a:off x="1388550" y="1640100"/>
            <a:ext cx="6366900" cy="18633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Thank You for listening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2" name="Shape 2362"/>
        <p:cNvGrpSpPr/>
        <p:nvPr/>
      </p:nvGrpSpPr>
      <p:grpSpPr>
        <a:xfrm>
          <a:off x="0" y="0"/>
          <a:ext cx="0" cy="0"/>
          <a:chOff x="0" y="0"/>
          <a:chExt cx="0" cy="0"/>
        </a:xfrm>
      </p:grpSpPr>
      <p:sp>
        <p:nvSpPr>
          <p:cNvPr id="2363" name="Google Shape;2363;p4"/>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accent3"/>
                </a:solidFill>
              </a:rPr>
              <a:t>What is Audio Interface with Camera (AIC)</a:t>
            </a:r>
            <a:endParaRPr/>
          </a:p>
        </p:txBody>
      </p:sp>
      <p:sp>
        <p:nvSpPr>
          <p:cNvPr id="2364" name="Google Shape;2364;p4"/>
          <p:cNvSpPr txBox="1"/>
          <p:nvPr>
            <p:ph idx="1" type="subTitle"/>
          </p:nvPr>
        </p:nvSpPr>
        <p:spPr>
          <a:xfrm>
            <a:off x="1580900" y="1798775"/>
            <a:ext cx="6533100" cy="212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400"/>
              <a:buNone/>
            </a:pPr>
            <a:r>
              <a:rPr lang="en" sz="1700"/>
              <a:t>Introducing  an innovative audio interface with an integrated camera designed specifically to assist blind and visually impaired individuals in navigating through streets and public spaces. The idea of the project is to combine advanced technology and user-friendly features to enhance mobility and independence for those with vision challenges.</a:t>
            </a:r>
            <a:endParaRPr sz="1700"/>
          </a:p>
        </p:txBody>
      </p:sp>
      <p:grpSp>
        <p:nvGrpSpPr>
          <p:cNvPr id="2365" name="Google Shape;2365;p4"/>
          <p:cNvGrpSpPr/>
          <p:nvPr/>
        </p:nvGrpSpPr>
        <p:grpSpPr>
          <a:xfrm>
            <a:off x="6355750" y="4114400"/>
            <a:ext cx="538025" cy="157800"/>
            <a:chOff x="2575325" y="1348650"/>
            <a:chExt cx="538025" cy="157800"/>
          </a:xfrm>
        </p:grpSpPr>
        <p:sp>
          <p:nvSpPr>
            <p:cNvPr id="2366" name="Google Shape;2366;p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9" name="Google Shape;2369;p4"/>
          <p:cNvGrpSpPr/>
          <p:nvPr/>
        </p:nvGrpSpPr>
        <p:grpSpPr>
          <a:xfrm>
            <a:off x="1726973" y="4095024"/>
            <a:ext cx="1584576" cy="196550"/>
            <a:chOff x="750198" y="155824"/>
            <a:chExt cx="1584576" cy="196550"/>
          </a:xfrm>
        </p:grpSpPr>
        <p:sp>
          <p:nvSpPr>
            <p:cNvPr id="2370" name="Google Shape;2370;p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1" name="Shape 2391"/>
        <p:cNvGrpSpPr/>
        <p:nvPr/>
      </p:nvGrpSpPr>
      <p:grpSpPr>
        <a:xfrm>
          <a:off x="0" y="0"/>
          <a:ext cx="0" cy="0"/>
          <a:chOff x="0" y="0"/>
          <a:chExt cx="0" cy="0"/>
        </a:xfrm>
      </p:grpSpPr>
      <p:sp>
        <p:nvSpPr>
          <p:cNvPr id="2392" name="Google Shape;2392;p5"/>
          <p:cNvSpPr txBox="1"/>
          <p:nvPr>
            <p:ph type="title"/>
          </p:nvPr>
        </p:nvSpPr>
        <p:spPr>
          <a:xfrm>
            <a:off x="660527" y="253961"/>
            <a:ext cx="7704000" cy="477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700">
                <a:highlight>
                  <a:schemeClr val="accent2"/>
                </a:highlight>
              </a:rPr>
              <a:t>Existing Projects</a:t>
            </a:r>
            <a:endParaRPr sz="2700">
              <a:highlight>
                <a:schemeClr val="accent2"/>
              </a:highlight>
            </a:endParaRPr>
          </a:p>
        </p:txBody>
      </p:sp>
      <p:graphicFrame>
        <p:nvGraphicFramePr>
          <p:cNvPr id="2393" name="Google Shape;2393;p5"/>
          <p:cNvGraphicFramePr/>
          <p:nvPr/>
        </p:nvGraphicFramePr>
        <p:xfrm>
          <a:off x="163375" y="787264"/>
          <a:ext cx="3000000" cy="3000000"/>
        </p:xfrm>
        <a:graphic>
          <a:graphicData uri="http://schemas.openxmlformats.org/drawingml/2006/table">
            <a:tbl>
              <a:tblPr>
                <a:noFill/>
                <a:tableStyleId>{D75CF9C8-7259-438D-93DF-0DBF04ED4B04}</a:tableStyleId>
              </a:tblPr>
              <a:tblGrid>
                <a:gridCol w="3248150"/>
                <a:gridCol w="2834000"/>
                <a:gridCol w="2785800"/>
              </a:tblGrid>
              <a:tr h="5442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The vOICe’</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3D sound map </a:t>
                      </a:r>
                      <a:endParaRPr sz="1400" u="none" cap="none" strike="noStrike"/>
                    </a:p>
                  </a:txBody>
                  <a:tcPr marT="91425" marB="91425" marR="91425" marL="91425"/>
                </a:tc>
                <a:tc>
                  <a:txBody>
                    <a:bodyPr/>
                    <a:lstStyle/>
                    <a:p>
                      <a:pPr indent="0" lvl="0" marL="0" marR="0" rtl="0" algn="ctr">
                        <a:lnSpc>
                          <a:spcPct val="108000"/>
                        </a:lnSpc>
                        <a:spcBef>
                          <a:spcPts val="0"/>
                        </a:spcBef>
                        <a:spcAft>
                          <a:spcPts val="0"/>
                        </a:spcAft>
                        <a:buClr>
                          <a:srgbClr val="000000"/>
                        </a:buClr>
                        <a:buSzPts val="1400"/>
                        <a:buFont typeface="Arial"/>
                        <a:buNone/>
                      </a:pPr>
                      <a:r>
                        <a:rPr lang="en" sz="1400" u="none" cap="none" strike="noStrike">
                          <a:solidFill>
                            <a:srgbClr val="333333"/>
                          </a:solidFill>
                        </a:rPr>
                        <a:t>Handheld robotic guide dog</a:t>
                      </a:r>
                      <a:endParaRPr sz="1400" u="none" cap="none" strike="noStrike"/>
                    </a:p>
                  </a:txBody>
                  <a:tcPr marT="91425" marB="91425" marR="91425" marL="91425"/>
                </a:tc>
              </a:tr>
              <a:tr h="15634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8000"/>
                        </a:lnSpc>
                        <a:spcBef>
                          <a:spcPts val="0"/>
                        </a:spcBef>
                        <a:spcAft>
                          <a:spcPts val="0"/>
                        </a:spcAft>
                        <a:buClr>
                          <a:srgbClr val="000000"/>
                        </a:buClr>
                        <a:buSzPts val="2300"/>
                        <a:buFont typeface="Arial"/>
                        <a:buNone/>
                      </a:pPr>
                      <a:r>
                        <a:t/>
                      </a:r>
                      <a:endParaRPr b="1" sz="2300" u="none" cap="none" strike="noStrike">
                        <a:solidFill>
                          <a:srgbClr val="333333"/>
                        </a:solidFill>
                        <a:highlight>
                          <a:srgbClr val="FFFFFF"/>
                        </a:highlight>
                      </a:endParaRPr>
                    </a:p>
                    <a:p>
                      <a:pPr indent="0" lvl="0" marL="0" marR="0" rtl="0" algn="l">
                        <a:lnSpc>
                          <a:spcPct val="100000"/>
                        </a:lnSpc>
                        <a:spcBef>
                          <a:spcPts val="2000"/>
                        </a:spcBef>
                        <a:spcAft>
                          <a:spcPts val="0"/>
                        </a:spcAft>
                        <a:buClr>
                          <a:srgbClr val="000000"/>
                        </a:buClr>
                        <a:buSzPts val="1400"/>
                        <a:buFont typeface="Arial"/>
                        <a:buNone/>
                      </a:pPr>
                      <a:r>
                        <a:t/>
                      </a:r>
                      <a:endParaRPr sz="1400" u="none" cap="none" strike="noStrike"/>
                    </a:p>
                  </a:txBody>
                  <a:tcPr marT="91425" marB="91425" marR="91425" marL="91425"/>
                </a:tc>
              </a:tr>
              <a:tr h="17557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Soundscape headset that allows blind people to ‘see’ the world. The system uses a visor camera to convert images into intricate "soundscapes," which are then transmitted to the user through headphones.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An AR navigation app that can guild the blind in the right direction. It is like a ‘complement’ to the hardware device or guide dog.</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Uses sensors, cameras, and algorithms to detect obstacles and provide real-time feedback to blind people through audio signals (voice recognition).</a:t>
                      </a:r>
                      <a:endParaRPr sz="1400" u="none" cap="none" strike="noStrike"/>
                    </a:p>
                  </a:txBody>
                  <a:tcPr marT="91425" marB="91425" marR="91425" marL="91425"/>
                </a:tc>
              </a:tr>
            </a:tbl>
          </a:graphicData>
        </a:graphic>
      </p:graphicFrame>
      <p:pic>
        <p:nvPicPr>
          <p:cNvPr id="2394" name="Google Shape;2394;p5"/>
          <p:cNvPicPr preferRelativeResize="0"/>
          <p:nvPr/>
        </p:nvPicPr>
        <p:blipFill rotWithShape="1">
          <a:blip r:embed="rId3">
            <a:alphaModFix/>
          </a:blip>
          <a:srcRect b="0" l="0" r="0" t="0"/>
          <a:stretch/>
        </p:blipFill>
        <p:spPr>
          <a:xfrm>
            <a:off x="815650" y="1543675"/>
            <a:ext cx="1959974" cy="1102450"/>
          </a:xfrm>
          <a:prstGeom prst="rect">
            <a:avLst/>
          </a:prstGeom>
          <a:noFill/>
          <a:ln>
            <a:noFill/>
          </a:ln>
        </p:spPr>
      </p:pic>
      <p:pic>
        <p:nvPicPr>
          <p:cNvPr id="2395" name="Google Shape;2395;p5"/>
          <p:cNvPicPr preferRelativeResize="0"/>
          <p:nvPr/>
        </p:nvPicPr>
        <p:blipFill rotWithShape="1">
          <a:blip r:embed="rId4">
            <a:alphaModFix/>
          </a:blip>
          <a:srcRect b="0" l="0" r="0" t="0"/>
          <a:stretch/>
        </p:blipFill>
        <p:spPr>
          <a:xfrm>
            <a:off x="6796425" y="1514561"/>
            <a:ext cx="1740979" cy="1160675"/>
          </a:xfrm>
          <a:prstGeom prst="rect">
            <a:avLst/>
          </a:prstGeom>
          <a:noFill/>
          <a:ln>
            <a:noFill/>
          </a:ln>
        </p:spPr>
      </p:pic>
      <p:pic>
        <p:nvPicPr>
          <p:cNvPr id="2396" name="Google Shape;2396;p5"/>
          <p:cNvPicPr preferRelativeResize="0"/>
          <p:nvPr/>
        </p:nvPicPr>
        <p:blipFill rotWithShape="1">
          <a:blip r:embed="rId5">
            <a:alphaModFix/>
          </a:blip>
          <a:srcRect b="0" l="0" r="0" t="0"/>
          <a:stretch/>
        </p:blipFill>
        <p:spPr>
          <a:xfrm>
            <a:off x="3754773" y="1514548"/>
            <a:ext cx="2062511" cy="116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0" name="Shape 2400"/>
        <p:cNvGrpSpPr/>
        <p:nvPr/>
      </p:nvGrpSpPr>
      <p:grpSpPr>
        <a:xfrm>
          <a:off x="0" y="0"/>
          <a:ext cx="0" cy="0"/>
          <a:chOff x="0" y="0"/>
          <a:chExt cx="0" cy="0"/>
        </a:xfrm>
      </p:grpSpPr>
      <p:pic>
        <p:nvPicPr>
          <p:cNvPr id="2401" name="Google Shape;2401;p6"/>
          <p:cNvPicPr preferRelativeResize="0"/>
          <p:nvPr>
            <p:ph idx="3" type="pic"/>
          </p:nvPr>
        </p:nvPicPr>
        <p:blipFill rotWithShape="1">
          <a:blip r:embed="rId3">
            <a:alphaModFix/>
          </a:blip>
          <a:srcRect b="0" l="8380" r="45851" t="0"/>
          <a:stretch/>
        </p:blipFill>
        <p:spPr>
          <a:xfrm>
            <a:off x="1133538" y="986850"/>
            <a:ext cx="2579101"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49803"/>
              </a:srgbClr>
            </a:outerShdw>
          </a:effectLst>
        </p:spPr>
      </p:pic>
      <p:sp>
        <p:nvSpPr>
          <p:cNvPr id="2402" name="Google Shape;2402;p6"/>
          <p:cNvSpPr txBox="1"/>
          <p:nvPr>
            <p:ph type="title"/>
          </p:nvPr>
        </p:nvSpPr>
        <p:spPr>
          <a:xfrm>
            <a:off x="4493700" y="2170771"/>
            <a:ext cx="3930225" cy="1323841"/>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4800"/>
              <a:t>Project Selection</a:t>
            </a:r>
            <a:endParaRPr/>
          </a:p>
        </p:txBody>
      </p:sp>
      <p:sp>
        <p:nvSpPr>
          <p:cNvPr id="2403" name="Google Shape;2403;p6"/>
          <p:cNvSpPr txBox="1"/>
          <p:nvPr>
            <p:ph idx="2" type="title"/>
          </p:nvPr>
        </p:nvSpPr>
        <p:spPr>
          <a:xfrm>
            <a:off x="5928113" y="1387550"/>
            <a:ext cx="1061400" cy="719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sp>
        <p:nvSpPr>
          <p:cNvPr id="2408" name="Google Shape;2408;p7"/>
          <p:cNvSpPr txBox="1"/>
          <p:nvPr>
            <p:ph type="title"/>
          </p:nvPr>
        </p:nvSpPr>
        <p:spPr>
          <a:xfrm>
            <a:off x="256793" y="67900"/>
            <a:ext cx="7554936" cy="966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000"/>
              <a:buNone/>
            </a:pPr>
            <a:r>
              <a:rPr lang="en"/>
              <a:t>Our criteria for the Research Project</a:t>
            </a:r>
            <a:endParaRPr/>
          </a:p>
        </p:txBody>
      </p:sp>
      <p:sp>
        <p:nvSpPr>
          <p:cNvPr id="2409" name="Google Shape;2409;p7"/>
          <p:cNvSpPr txBox="1"/>
          <p:nvPr>
            <p:ph idx="1" type="subTitle"/>
          </p:nvPr>
        </p:nvSpPr>
        <p:spPr>
          <a:xfrm>
            <a:off x="689411" y="1328452"/>
            <a:ext cx="7363207" cy="3459857"/>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Arial"/>
              <a:buChar char="•"/>
            </a:pPr>
            <a:r>
              <a:rPr lang="en" sz="2000"/>
              <a:t>The project must be </a:t>
            </a:r>
            <a:r>
              <a:rPr lang="en" sz="2000"/>
              <a:t>completed</a:t>
            </a:r>
            <a:r>
              <a:rPr lang="en" sz="2000"/>
              <a:t> in 24 weeks.</a:t>
            </a:r>
            <a:endParaRPr sz="2000"/>
          </a:p>
          <a:p>
            <a:pPr indent="-355600" lvl="0" marL="457200" rtl="0" algn="l">
              <a:lnSpc>
                <a:spcPct val="115000"/>
              </a:lnSpc>
              <a:spcBef>
                <a:spcPts val="0"/>
              </a:spcBef>
              <a:spcAft>
                <a:spcPts val="0"/>
              </a:spcAft>
              <a:buSzPts val="2000"/>
              <a:buChar char="•"/>
            </a:pPr>
            <a:r>
              <a:rPr lang="en" sz="2000"/>
              <a:t>Feasible</a:t>
            </a:r>
            <a:r>
              <a:rPr lang="en" sz="2000"/>
              <a:t> within limited budget and </a:t>
            </a:r>
            <a:r>
              <a:rPr lang="en" sz="2000"/>
              <a:t>possible</a:t>
            </a:r>
            <a:r>
              <a:rPr lang="en" sz="2000"/>
              <a:t> to conduct. throughout the university study </a:t>
            </a:r>
            <a:r>
              <a:rPr lang="en" sz="2000"/>
              <a:t>program</a:t>
            </a:r>
            <a:r>
              <a:rPr lang="en" sz="2000"/>
              <a:t>. </a:t>
            </a:r>
            <a:endParaRPr sz="2000"/>
          </a:p>
          <a:p>
            <a:pPr indent="-355600" lvl="0" marL="457200" rtl="0" algn="l">
              <a:lnSpc>
                <a:spcPct val="115000"/>
              </a:lnSpc>
              <a:spcBef>
                <a:spcPts val="0"/>
              </a:spcBef>
              <a:spcAft>
                <a:spcPts val="0"/>
              </a:spcAft>
              <a:buSzPts val="2000"/>
              <a:buChar char="•"/>
            </a:pPr>
            <a:r>
              <a:rPr lang="en" sz="2000"/>
              <a:t>The </a:t>
            </a:r>
            <a:r>
              <a:rPr lang="en" sz="2000"/>
              <a:t>safety</a:t>
            </a:r>
            <a:r>
              <a:rPr lang="en" sz="2000"/>
              <a:t> of the participants must be guaranteed through the project.</a:t>
            </a:r>
            <a:endParaRPr sz="2000"/>
          </a:p>
          <a:p>
            <a:pPr indent="-355600" lvl="0" marL="457200" rtl="0" algn="l">
              <a:lnSpc>
                <a:spcPct val="115000"/>
              </a:lnSpc>
              <a:spcBef>
                <a:spcPts val="0"/>
              </a:spcBef>
              <a:spcAft>
                <a:spcPts val="0"/>
              </a:spcAft>
              <a:buSzPts val="2000"/>
              <a:buChar char="•"/>
            </a:pPr>
            <a:r>
              <a:rPr lang="en" sz="2000"/>
              <a:t>It must be environmental friendly and contributes to the disabled community.</a:t>
            </a:r>
            <a:endParaRPr sz="2000"/>
          </a:p>
          <a:p>
            <a:pPr indent="-355600" lvl="0" marL="457200" rtl="0" algn="l">
              <a:lnSpc>
                <a:spcPct val="115000"/>
              </a:lnSpc>
              <a:spcBef>
                <a:spcPts val="0"/>
              </a:spcBef>
              <a:spcAft>
                <a:spcPts val="0"/>
              </a:spcAft>
              <a:buSzPts val="2000"/>
              <a:buChar char="•"/>
            </a:pPr>
            <a:r>
              <a:rPr lang="en" sz="2000"/>
              <a:t>Accessibility</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3" name="Shape 2413"/>
        <p:cNvGrpSpPr/>
        <p:nvPr/>
      </p:nvGrpSpPr>
      <p:grpSpPr>
        <a:xfrm>
          <a:off x="0" y="0"/>
          <a:ext cx="0" cy="0"/>
          <a:chOff x="0" y="0"/>
          <a:chExt cx="0" cy="0"/>
        </a:xfrm>
      </p:grpSpPr>
      <p:sp>
        <p:nvSpPr>
          <p:cNvPr id="2414" name="Google Shape;2414;p9"/>
          <p:cNvSpPr txBox="1"/>
          <p:nvPr>
            <p:ph type="title"/>
          </p:nvPr>
        </p:nvSpPr>
        <p:spPr>
          <a:xfrm>
            <a:off x="720000" y="279805"/>
            <a:ext cx="7704000" cy="477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latin typeface="Nunito"/>
                <a:ea typeface="Nunito"/>
                <a:cs typeface="Nunito"/>
                <a:sym typeface="Nunito"/>
              </a:rPr>
              <a:t>NETWORK OF INITIAL IDEAS</a:t>
            </a:r>
            <a:br>
              <a:rPr lang="en">
                <a:latin typeface="Nunito"/>
                <a:ea typeface="Nunito"/>
                <a:cs typeface="Nunito"/>
                <a:sym typeface="Nunito"/>
              </a:rPr>
            </a:br>
            <a:endParaRPr/>
          </a:p>
        </p:txBody>
      </p:sp>
      <p:pic>
        <p:nvPicPr>
          <p:cNvPr id="2415" name="Google Shape;2415;p9"/>
          <p:cNvPicPr preferRelativeResize="0"/>
          <p:nvPr/>
        </p:nvPicPr>
        <p:blipFill rotWithShape="1">
          <a:blip r:embed="rId3">
            <a:alphaModFix/>
          </a:blip>
          <a:srcRect b="0" l="0" r="0" t="0"/>
          <a:stretch/>
        </p:blipFill>
        <p:spPr>
          <a:xfrm>
            <a:off x="0" y="892098"/>
            <a:ext cx="9144000" cy="4251401"/>
          </a:xfrm>
          <a:prstGeom prst="rect">
            <a:avLst/>
          </a:prstGeom>
          <a:noFill/>
          <a:ln>
            <a:noFill/>
          </a:ln>
          <a:effectLst>
            <a:outerShdw blurRad="57150" rotWithShape="0" algn="bl" dir="5400000" dist="19050">
              <a:srgbClr val="000000">
                <a:alpha val="37647"/>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9" name="Shape 2419"/>
        <p:cNvGrpSpPr/>
        <p:nvPr/>
      </p:nvGrpSpPr>
      <p:grpSpPr>
        <a:xfrm>
          <a:off x="0" y="0"/>
          <a:ext cx="0" cy="0"/>
          <a:chOff x="0" y="0"/>
          <a:chExt cx="0" cy="0"/>
        </a:xfrm>
      </p:grpSpPr>
      <p:sp>
        <p:nvSpPr>
          <p:cNvPr id="2420" name="Google Shape;2420;p8"/>
          <p:cNvSpPr txBox="1"/>
          <p:nvPr>
            <p:ph type="title"/>
          </p:nvPr>
        </p:nvSpPr>
        <p:spPr>
          <a:xfrm>
            <a:off x="430649" y="-5"/>
            <a:ext cx="8282700" cy="71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b="1" lang="en" sz="2400">
                <a:latin typeface="Nunito"/>
                <a:ea typeface="Nunito"/>
                <a:cs typeface="Nunito"/>
                <a:sym typeface="Nunito"/>
              </a:rPr>
              <a:t>RANKING CRITERIA IN ORDER OF PRIORITY</a:t>
            </a:r>
            <a:br>
              <a:rPr b="1" lang="en">
                <a:latin typeface="Nunito"/>
                <a:ea typeface="Nunito"/>
                <a:cs typeface="Nunito"/>
                <a:sym typeface="Nunito"/>
              </a:rPr>
            </a:br>
            <a:endParaRPr/>
          </a:p>
        </p:txBody>
      </p:sp>
      <p:graphicFrame>
        <p:nvGraphicFramePr>
          <p:cNvPr id="2421" name="Google Shape;2421;p8"/>
          <p:cNvGraphicFramePr/>
          <p:nvPr/>
        </p:nvGraphicFramePr>
        <p:xfrm>
          <a:off x="554350" y="517100"/>
          <a:ext cx="3000000" cy="3000000"/>
        </p:xfrm>
        <a:graphic>
          <a:graphicData uri="http://schemas.openxmlformats.org/drawingml/2006/table">
            <a:tbl>
              <a:tblPr>
                <a:noFill/>
                <a:tableStyleId>{99613087-BCF8-4DB1-970F-010F9DB89D3C}</a:tableStyleId>
              </a:tblPr>
              <a:tblGrid>
                <a:gridCol w="1742425"/>
                <a:gridCol w="413825"/>
                <a:gridCol w="1126750"/>
                <a:gridCol w="1094325"/>
                <a:gridCol w="1072650"/>
                <a:gridCol w="1116000"/>
                <a:gridCol w="1094325"/>
              </a:tblGrid>
              <a:tr h="441025">
                <a:tc>
                  <a:txBody>
                    <a:bodyPr/>
                    <a:lstStyle/>
                    <a:p>
                      <a:pPr indent="0" lvl="0" marL="0" rtl="0" algn="l">
                        <a:spcBef>
                          <a:spcPts val="0"/>
                        </a:spcBef>
                        <a:spcAft>
                          <a:spcPts val="0"/>
                        </a:spcAft>
                        <a:buNone/>
                      </a:pPr>
                      <a:r>
                        <a:rPr lang="en" sz="1500"/>
                        <a:t>Criteria</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rPr lang="en" sz="1500"/>
                        <a:t>A</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rPr lang="en" sz="1500"/>
                        <a:t>B</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rPr lang="en" sz="1500"/>
                        <a:t>C</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rPr lang="en" sz="1500"/>
                        <a:t>D</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rPr lang="en" sz="1500"/>
                        <a:t>E</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r>
              <a:tr h="576500">
                <a:tc>
                  <a:txBody>
                    <a:bodyPr/>
                    <a:lstStyle/>
                    <a:p>
                      <a:pPr indent="0" lvl="0" marL="0" rtl="0" algn="l">
                        <a:spcBef>
                          <a:spcPts val="0"/>
                        </a:spcBef>
                        <a:spcAft>
                          <a:spcPts val="0"/>
                        </a:spcAft>
                        <a:buNone/>
                      </a:pPr>
                      <a:r>
                        <a:rPr lang="en" sz="1500"/>
                        <a:t>24 weeks to complete</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rPr lang="en" sz="1500"/>
                        <a:t>A</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rPr lang="en" sz="1500"/>
                        <a:t>B</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rPr lang="en" sz="1500"/>
                        <a:t>A</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rPr lang="en" sz="1500"/>
                        <a:t>D</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rPr lang="en" sz="1500"/>
                        <a:t>A</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r>
              <a:tr h="576500">
                <a:tc>
                  <a:txBody>
                    <a:bodyPr/>
                    <a:lstStyle/>
                    <a:p>
                      <a:pPr indent="0" lvl="0" marL="0" rtl="0" algn="l">
                        <a:spcBef>
                          <a:spcPts val="0"/>
                        </a:spcBef>
                        <a:spcAft>
                          <a:spcPts val="0"/>
                        </a:spcAft>
                        <a:buNone/>
                      </a:pPr>
                      <a:r>
                        <a:rPr lang="en" sz="1500"/>
                        <a:t>Feasibility (budget &amp; resource)</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rPr lang="en" sz="1500"/>
                        <a:t>B</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rPr lang="en" sz="1500"/>
                        <a:t>B</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rPr lang="en" sz="1500"/>
                        <a:t>BD</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rPr lang="en" sz="1500"/>
                        <a:t>E</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r>
              <a:tr h="782375">
                <a:tc>
                  <a:txBody>
                    <a:bodyPr/>
                    <a:lstStyle/>
                    <a:p>
                      <a:pPr indent="0" lvl="0" marL="0" rtl="0" algn="l">
                        <a:spcBef>
                          <a:spcPts val="0"/>
                        </a:spcBef>
                        <a:spcAft>
                          <a:spcPts val="0"/>
                        </a:spcAft>
                        <a:buNone/>
                      </a:pPr>
                      <a:r>
                        <a:rPr lang="en" sz="1500"/>
                        <a:t>Safety ( participants &amp; protocols )</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rPr lang="en" sz="1500"/>
                        <a:t>C</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rPr lang="en" sz="1500"/>
                        <a:t>D</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rPr lang="en" sz="1500"/>
                        <a:t>C</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r>
              <a:tr h="576500">
                <a:tc>
                  <a:txBody>
                    <a:bodyPr/>
                    <a:lstStyle/>
                    <a:p>
                      <a:pPr indent="0" lvl="0" marL="0" rtl="0" algn="l">
                        <a:spcBef>
                          <a:spcPts val="0"/>
                        </a:spcBef>
                        <a:spcAft>
                          <a:spcPts val="0"/>
                        </a:spcAft>
                        <a:buNone/>
                      </a:pPr>
                      <a:r>
                        <a:rPr lang="en" sz="1500"/>
                        <a:t>Impact on society and environment</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rPr lang="en" sz="1500"/>
                        <a:t>D</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rPr lang="en" sz="1500"/>
                        <a:t>D</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r>
              <a:tr h="411125">
                <a:tc>
                  <a:txBody>
                    <a:bodyPr/>
                    <a:lstStyle/>
                    <a:p>
                      <a:pPr indent="0" lvl="0" marL="0" rtl="0" algn="l">
                        <a:spcBef>
                          <a:spcPts val="0"/>
                        </a:spcBef>
                        <a:spcAft>
                          <a:spcPts val="0"/>
                        </a:spcAft>
                        <a:buNone/>
                      </a:pPr>
                      <a:r>
                        <a:rPr lang="en" sz="1500"/>
                        <a:t>Accessibility </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rPr lang="en" sz="1500"/>
                        <a:t>E</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91425" marB="91425" marR="91425" marL="91425">
                    <a:lnL cap="flat" cmpd="sng" w="28575">
                      <a:solidFill>
                        <a:srgbClr val="424242"/>
                      </a:solidFill>
                      <a:prstDash val="solid"/>
                      <a:round/>
                      <a:headEnd len="sm" w="sm" type="none"/>
                      <a:tailEnd len="sm" w="sm" type="none"/>
                    </a:lnL>
                    <a:lnR cap="flat" cmpd="sng" w="28575">
                      <a:solidFill>
                        <a:srgbClr val="424242"/>
                      </a:solidFill>
                      <a:prstDash val="solid"/>
                      <a:round/>
                      <a:headEnd len="sm" w="sm" type="none"/>
                      <a:tailEnd len="sm" w="sm" type="none"/>
                    </a:lnR>
                    <a:lnT cap="flat" cmpd="sng" w="28575">
                      <a:solidFill>
                        <a:srgbClr val="424242"/>
                      </a:solidFill>
                      <a:prstDash val="solid"/>
                      <a:round/>
                      <a:headEnd len="sm" w="sm" type="none"/>
                      <a:tailEnd len="sm" w="sm" type="none"/>
                    </a:lnT>
                    <a:lnB cap="flat" cmpd="sng" w="28575">
                      <a:solidFill>
                        <a:srgbClr val="424242"/>
                      </a:solidFill>
                      <a:prstDash val="solid"/>
                      <a:round/>
                      <a:headEnd len="sm" w="sm" type="none"/>
                      <a:tailEnd len="sm" w="sm" type="none"/>
                    </a:lnB>
                  </a:tcPr>
                </a:tc>
              </a:tr>
            </a:tbl>
          </a:graphicData>
        </a:graphic>
      </p:graphicFrame>
      <p:sp>
        <p:nvSpPr>
          <p:cNvPr id="2422" name="Google Shape;2422;p8"/>
          <p:cNvSpPr txBox="1"/>
          <p:nvPr/>
        </p:nvSpPr>
        <p:spPr>
          <a:xfrm>
            <a:off x="1591500" y="4158375"/>
            <a:ext cx="5961000" cy="400200"/>
          </a:xfrm>
          <a:prstGeom prst="rect">
            <a:avLst/>
          </a:prstGeom>
          <a:noFill/>
          <a:ln cap="flat" cmpd="sng" w="28575">
            <a:solidFill>
              <a:srgbClr val="42424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TOTAL A = 2, B = 2.5, C = 1, D = 3.5, E = 1</a:t>
            </a:r>
            <a:endParaRPr>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Bachelor's Degree in Electronics Engineering by Slidesgo">
  <a:themeElements>
    <a:clrScheme name="Simple Light">
      <a:dk1>
        <a:srgbClr val="403953"/>
      </a:dk1>
      <a:lt1>
        <a:srgbClr val="F8F8F8"/>
      </a:lt1>
      <a:dk2>
        <a:srgbClr val="859294"/>
      </a:dk2>
      <a:lt2>
        <a:srgbClr val="D1D8E6"/>
      </a:lt2>
      <a:accent1>
        <a:srgbClr val="BABFD7"/>
      </a:accent1>
      <a:accent2>
        <a:srgbClr val="ECD9DD"/>
      </a:accent2>
      <a:accent3>
        <a:srgbClr val="575979"/>
      </a:accent3>
      <a:accent4>
        <a:srgbClr val="586160"/>
      </a:accent4>
      <a:accent5>
        <a:srgbClr val="FFFFFF"/>
      </a:accent5>
      <a:accent6>
        <a:srgbClr val="FFFFFF"/>
      </a:accent6>
      <a:hlink>
        <a:srgbClr val="4039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ROG</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0x0101008DD81827C3E80C488994FC841583F2AD</vt:lpwstr>
  </property>
</Properties>
</file>